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3" r:id="rId17"/>
    <p:sldId id="274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2D617C2-DD4F-459D-AD65-CF05FAAE0C6A}">
          <p14:sldIdLst>
            <p14:sldId id="256"/>
          </p14:sldIdLst>
        </p14:section>
        <p14:section name="Czym są czasopisma fałszywe i drapieżne?" id="{421361BC-084D-49B4-BA36-4C7A5F95FFB6}">
          <p14:sldIdLst>
            <p14:sldId id="257"/>
          </p14:sldIdLst>
        </p14:section>
        <p14:section name="Jak działają czasopisma drapieżne?" id="{2209C7A7-AED1-496D-AC6E-1D261839E4E1}">
          <p14:sldIdLst>
            <p14:sldId id="259"/>
          </p14:sldIdLst>
        </p14:section>
        <p14:section name="Kluczowe wskaźniki czasopism drapieżnych " id="{F1C8972E-0FEC-40BA-AE9D-7838FB8B2486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2"/>
            <p14:sldId id="270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31B"/>
    <a:srgbClr val="F9AC3D"/>
    <a:srgbClr val="F18C27"/>
    <a:srgbClr val="07712C"/>
    <a:srgbClr val="F97306"/>
    <a:srgbClr val="FFFFFF"/>
    <a:srgbClr val="B5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854EB-41C5-4413-ADEB-890B0A07EA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FC19D-2F88-4222-ABFE-39D510C4C362}">
      <dgm:prSet/>
      <dgm:spPr/>
      <dgm:t>
        <a:bodyPr/>
        <a:lstStyle/>
        <a:p>
          <a:r>
            <a:rPr lang="pl-PL" dirty="0"/>
            <a:t>Czasopisma fałszywe podszywają się pod wiarygodne źródła naukowe, jednocześnie nie spełniając żadnych standardów naukowych. Publikują artykuły bez odpowiedniej recenzji, często kopiując treści z innych źródeł lub propagując pseudonaukę. </a:t>
          </a:r>
          <a:endParaRPr lang="en-US" dirty="0"/>
        </a:p>
      </dgm:t>
    </dgm:pt>
    <dgm:pt modelId="{0E490583-968E-45EA-8E4F-193179A21EE0}" type="parTrans" cxnId="{59E56A75-EB41-4C32-981A-80CA6A396FF6}">
      <dgm:prSet/>
      <dgm:spPr/>
      <dgm:t>
        <a:bodyPr/>
        <a:lstStyle/>
        <a:p>
          <a:endParaRPr lang="en-US"/>
        </a:p>
      </dgm:t>
    </dgm:pt>
    <dgm:pt modelId="{E16CD605-2AC1-469E-BC37-F45F4962CC36}" type="sibTrans" cxnId="{59E56A75-EB41-4C32-981A-80CA6A396FF6}">
      <dgm:prSet/>
      <dgm:spPr/>
      <dgm:t>
        <a:bodyPr/>
        <a:lstStyle/>
        <a:p>
          <a:endParaRPr lang="en-US"/>
        </a:p>
      </dgm:t>
    </dgm:pt>
    <dgm:pt modelId="{0C1A6CF4-9E05-4E20-9E45-A618306A1772}">
      <dgm:prSet/>
      <dgm:spPr/>
      <dgm:t>
        <a:bodyPr/>
        <a:lstStyle/>
        <a:p>
          <a:r>
            <a:rPr lang="pl-PL" dirty="0"/>
            <a:t>Czasopisma drapieżne istnieją głównie w celu generowania zysków, oferując szybkie publikowanie za opłatą. Takie publikacje nie przechodzą rzetelnego procesu recenzji, co zagraża jakości nauki. </a:t>
          </a:r>
          <a:endParaRPr lang="en-US" dirty="0"/>
        </a:p>
      </dgm:t>
    </dgm:pt>
    <dgm:pt modelId="{898D808F-0825-4427-A16F-E8BB4CB89987}" type="parTrans" cxnId="{0064597F-1082-46A7-9752-7827463AE72A}">
      <dgm:prSet/>
      <dgm:spPr/>
      <dgm:t>
        <a:bodyPr/>
        <a:lstStyle/>
        <a:p>
          <a:endParaRPr lang="en-US"/>
        </a:p>
      </dgm:t>
    </dgm:pt>
    <dgm:pt modelId="{11F48D11-3F23-4087-87BC-E66C55D231AD}" type="sibTrans" cxnId="{0064597F-1082-46A7-9752-7827463AE72A}">
      <dgm:prSet/>
      <dgm:spPr/>
      <dgm:t>
        <a:bodyPr/>
        <a:lstStyle/>
        <a:p>
          <a:endParaRPr lang="en-US"/>
        </a:p>
      </dgm:t>
    </dgm:pt>
    <dgm:pt modelId="{94CAF008-A2A2-445E-BD1B-1D2D2979463E}" type="pres">
      <dgm:prSet presAssocID="{C8A854EB-41C5-4413-ADEB-890B0A07EA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F883F8-94C1-40E2-80E3-C9B137D42B01}" type="pres">
      <dgm:prSet presAssocID="{6D9FC19D-2F88-4222-ABFE-39D510C4C362}" presName="hierRoot1" presStyleCnt="0"/>
      <dgm:spPr/>
    </dgm:pt>
    <dgm:pt modelId="{9991C0F6-BEBD-457E-8532-C8BA6B904E6B}" type="pres">
      <dgm:prSet presAssocID="{6D9FC19D-2F88-4222-ABFE-39D510C4C362}" presName="composite" presStyleCnt="0"/>
      <dgm:spPr/>
    </dgm:pt>
    <dgm:pt modelId="{6924BE55-2AE9-4555-9943-FD8A64D00523}" type="pres">
      <dgm:prSet presAssocID="{6D9FC19D-2F88-4222-ABFE-39D510C4C362}" presName="background" presStyleLbl="node0" presStyleIdx="0" presStyleCnt="2"/>
      <dgm:spPr/>
    </dgm:pt>
    <dgm:pt modelId="{BCDF6F51-A6B5-4B87-B3A0-C29141C27E51}" type="pres">
      <dgm:prSet presAssocID="{6D9FC19D-2F88-4222-ABFE-39D510C4C362}" presName="text" presStyleLbl="fgAcc0" presStyleIdx="0" presStyleCnt="2">
        <dgm:presLayoutVars>
          <dgm:chPref val="3"/>
        </dgm:presLayoutVars>
      </dgm:prSet>
      <dgm:spPr/>
    </dgm:pt>
    <dgm:pt modelId="{B947140A-85C2-46A0-994A-EFFCF8D831C4}" type="pres">
      <dgm:prSet presAssocID="{6D9FC19D-2F88-4222-ABFE-39D510C4C362}" presName="hierChild2" presStyleCnt="0"/>
      <dgm:spPr/>
    </dgm:pt>
    <dgm:pt modelId="{470F7792-C192-4ACE-B5B4-83D07D89B1AE}" type="pres">
      <dgm:prSet presAssocID="{0C1A6CF4-9E05-4E20-9E45-A618306A1772}" presName="hierRoot1" presStyleCnt="0"/>
      <dgm:spPr/>
    </dgm:pt>
    <dgm:pt modelId="{8DE37A8D-4578-4AAA-B4A1-E99B47D6890E}" type="pres">
      <dgm:prSet presAssocID="{0C1A6CF4-9E05-4E20-9E45-A618306A1772}" presName="composite" presStyleCnt="0"/>
      <dgm:spPr/>
    </dgm:pt>
    <dgm:pt modelId="{23315251-D2E2-4AD3-B709-E4EF01E329D9}" type="pres">
      <dgm:prSet presAssocID="{0C1A6CF4-9E05-4E20-9E45-A618306A1772}" presName="background" presStyleLbl="node0" presStyleIdx="1" presStyleCnt="2"/>
      <dgm:spPr/>
    </dgm:pt>
    <dgm:pt modelId="{05FBCE7F-AAC6-44BA-9DD9-ED92FAB4333E}" type="pres">
      <dgm:prSet presAssocID="{0C1A6CF4-9E05-4E20-9E45-A618306A1772}" presName="text" presStyleLbl="fgAcc0" presStyleIdx="1" presStyleCnt="2">
        <dgm:presLayoutVars>
          <dgm:chPref val="3"/>
        </dgm:presLayoutVars>
      </dgm:prSet>
      <dgm:spPr/>
    </dgm:pt>
    <dgm:pt modelId="{2A2CD37E-A9EA-4BE5-ADC6-41F1327EA54F}" type="pres">
      <dgm:prSet presAssocID="{0C1A6CF4-9E05-4E20-9E45-A618306A1772}" presName="hierChild2" presStyleCnt="0"/>
      <dgm:spPr/>
    </dgm:pt>
  </dgm:ptLst>
  <dgm:cxnLst>
    <dgm:cxn modelId="{83321A02-CC3E-4F60-B791-0F1C0B1F6D4D}" type="presOf" srcId="{C8A854EB-41C5-4413-ADEB-890B0A07EA54}" destId="{94CAF008-A2A2-445E-BD1B-1D2D2979463E}" srcOrd="0" destOrd="0" presId="urn:microsoft.com/office/officeart/2005/8/layout/hierarchy1"/>
    <dgm:cxn modelId="{7E9DC824-4435-440A-A350-D4EA4E0E8E2E}" type="presOf" srcId="{6D9FC19D-2F88-4222-ABFE-39D510C4C362}" destId="{BCDF6F51-A6B5-4B87-B3A0-C29141C27E51}" srcOrd="0" destOrd="0" presId="urn:microsoft.com/office/officeart/2005/8/layout/hierarchy1"/>
    <dgm:cxn modelId="{BDCA0072-9D8E-4BCF-B244-F30C8C26086C}" type="presOf" srcId="{0C1A6CF4-9E05-4E20-9E45-A618306A1772}" destId="{05FBCE7F-AAC6-44BA-9DD9-ED92FAB4333E}" srcOrd="0" destOrd="0" presId="urn:microsoft.com/office/officeart/2005/8/layout/hierarchy1"/>
    <dgm:cxn modelId="{59E56A75-EB41-4C32-981A-80CA6A396FF6}" srcId="{C8A854EB-41C5-4413-ADEB-890B0A07EA54}" destId="{6D9FC19D-2F88-4222-ABFE-39D510C4C362}" srcOrd="0" destOrd="0" parTransId="{0E490583-968E-45EA-8E4F-193179A21EE0}" sibTransId="{E16CD605-2AC1-469E-BC37-F45F4962CC36}"/>
    <dgm:cxn modelId="{0064597F-1082-46A7-9752-7827463AE72A}" srcId="{C8A854EB-41C5-4413-ADEB-890B0A07EA54}" destId="{0C1A6CF4-9E05-4E20-9E45-A618306A1772}" srcOrd="1" destOrd="0" parTransId="{898D808F-0825-4427-A16F-E8BB4CB89987}" sibTransId="{11F48D11-3F23-4087-87BC-E66C55D231AD}"/>
    <dgm:cxn modelId="{737C6C3C-2DAC-402B-86E1-3D151BD1974C}" type="presParOf" srcId="{94CAF008-A2A2-445E-BD1B-1D2D2979463E}" destId="{D2F883F8-94C1-40E2-80E3-C9B137D42B01}" srcOrd="0" destOrd="0" presId="urn:microsoft.com/office/officeart/2005/8/layout/hierarchy1"/>
    <dgm:cxn modelId="{8F09EF8C-B1C7-45A3-90EC-FB6F8E1E75E0}" type="presParOf" srcId="{D2F883F8-94C1-40E2-80E3-C9B137D42B01}" destId="{9991C0F6-BEBD-457E-8532-C8BA6B904E6B}" srcOrd="0" destOrd="0" presId="urn:microsoft.com/office/officeart/2005/8/layout/hierarchy1"/>
    <dgm:cxn modelId="{2FF488A5-0585-4308-95F2-55BC931C3985}" type="presParOf" srcId="{9991C0F6-BEBD-457E-8532-C8BA6B904E6B}" destId="{6924BE55-2AE9-4555-9943-FD8A64D00523}" srcOrd="0" destOrd="0" presId="urn:microsoft.com/office/officeart/2005/8/layout/hierarchy1"/>
    <dgm:cxn modelId="{4FFF6D01-0456-47BF-93EF-F4EF530D7777}" type="presParOf" srcId="{9991C0F6-BEBD-457E-8532-C8BA6B904E6B}" destId="{BCDF6F51-A6B5-4B87-B3A0-C29141C27E51}" srcOrd="1" destOrd="0" presId="urn:microsoft.com/office/officeart/2005/8/layout/hierarchy1"/>
    <dgm:cxn modelId="{F91A6C7A-3E6F-4DA6-93FC-738439D43A97}" type="presParOf" srcId="{D2F883F8-94C1-40E2-80E3-C9B137D42B01}" destId="{B947140A-85C2-46A0-994A-EFFCF8D831C4}" srcOrd="1" destOrd="0" presId="urn:microsoft.com/office/officeart/2005/8/layout/hierarchy1"/>
    <dgm:cxn modelId="{ADD4F68E-FE83-48F4-9853-427744623496}" type="presParOf" srcId="{94CAF008-A2A2-445E-BD1B-1D2D2979463E}" destId="{470F7792-C192-4ACE-B5B4-83D07D89B1AE}" srcOrd="1" destOrd="0" presId="urn:microsoft.com/office/officeart/2005/8/layout/hierarchy1"/>
    <dgm:cxn modelId="{F6B56E7C-6404-47D3-A1BB-8DDA016D9A7F}" type="presParOf" srcId="{470F7792-C192-4ACE-B5B4-83D07D89B1AE}" destId="{8DE37A8D-4578-4AAA-B4A1-E99B47D6890E}" srcOrd="0" destOrd="0" presId="urn:microsoft.com/office/officeart/2005/8/layout/hierarchy1"/>
    <dgm:cxn modelId="{B177739C-FE4D-469D-A803-BB9F37320DE8}" type="presParOf" srcId="{8DE37A8D-4578-4AAA-B4A1-E99B47D6890E}" destId="{23315251-D2E2-4AD3-B709-E4EF01E329D9}" srcOrd="0" destOrd="0" presId="urn:microsoft.com/office/officeart/2005/8/layout/hierarchy1"/>
    <dgm:cxn modelId="{E3E715AF-CB80-4605-8C7E-D703CF439FB7}" type="presParOf" srcId="{8DE37A8D-4578-4AAA-B4A1-E99B47D6890E}" destId="{05FBCE7F-AAC6-44BA-9DD9-ED92FAB4333E}" srcOrd="1" destOrd="0" presId="urn:microsoft.com/office/officeart/2005/8/layout/hierarchy1"/>
    <dgm:cxn modelId="{F97336AC-194C-463A-9085-66CB2D26D081}" type="presParOf" srcId="{470F7792-C192-4ACE-B5B4-83D07D89B1AE}" destId="{2A2CD37E-A9EA-4BE5-ADC6-41F1327EA5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CA6F23-127C-473F-85E8-94C577A8395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</dgm:pt>
    <dgm:pt modelId="{AE99CC0D-1A84-4C88-B22D-7EA506FADDB5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Przyciąganie autorów za pomocą niskich opłat publikacyjnych i obietnic szybkiej publikacji.</a:t>
          </a:r>
          <a:endParaRPr lang="pl-PL" dirty="0"/>
        </a:p>
      </dgm:t>
    </dgm:pt>
    <dgm:pt modelId="{DBE40406-1507-4EA2-8FC8-C37DBED2E334}" type="parTrans" cxnId="{BAFDEB2A-CD39-47FC-89A3-8AA450340951}">
      <dgm:prSet/>
      <dgm:spPr/>
      <dgm:t>
        <a:bodyPr/>
        <a:lstStyle/>
        <a:p>
          <a:endParaRPr lang="pl-PL"/>
        </a:p>
      </dgm:t>
    </dgm:pt>
    <dgm:pt modelId="{BA9F74F8-0564-4DB9-96C8-EF162AEA5DAE}" type="sibTrans" cxnId="{BAFDEB2A-CD39-47FC-89A3-8AA450340951}">
      <dgm:prSet/>
      <dgm:spPr/>
      <dgm:t>
        <a:bodyPr/>
        <a:lstStyle/>
        <a:p>
          <a:endParaRPr lang="pl-PL"/>
        </a:p>
      </dgm:t>
    </dgm:pt>
    <dgm:pt modelId="{2C8C04B3-FBED-4988-8FB8-131AEC80D807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Brak lub bardzo szybki i nierzetelny proces recenzji, co prowadzi do publikowania artykułów bez kontroli jakości.</a:t>
          </a:r>
          <a:endParaRPr lang="pl-PL" dirty="0"/>
        </a:p>
      </dgm:t>
    </dgm:pt>
    <dgm:pt modelId="{FECA9C53-852D-4416-94C5-BD6583166F9B}" type="parTrans" cxnId="{129A6B57-1C55-4919-8102-EB200CEC2C09}">
      <dgm:prSet/>
      <dgm:spPr/>
      <dgm:t>
        <a:bodyPr/>
        <a:lstStyle/>
        <a:p>
          <a:endParaRPr lang="pl-PL"/>
        </a:p>
      </dgm:t>
    </dgm:pt>
    <dgm:pt modelId="{9B2F28C8-177D-4693-B36E-41F1EDE3AE47}" type="sibTrans" cxnId="{129A6B57-1C55-4919-8102-EB200CEC2C09}">
      <dgm:prSet/>
      <dgm:spPr/>
      <dgm:t>
        <a:bodyPr/>
        <a:lstStyle/>
        <a:p>
          <a:endParaRPr lang="pl-PL"/>
        </a:p>
      </dgm:t>
    </dgm:pt>
    <dgm:pt modelId="{3AAFC87C-CEA7-47FC-861E-503A9A8B33E2}">
      <dgm:prSet phldrT="[Tekst]"/>
      <dgm:spPr/>
      <dgm:t>
        <a:bodyPr/>
        <a:lstStyle/>
        <a:p>
          <a:pPr>
            <a:lnSpc>
              <a:spcPct val="100000"/>
            </a:lnSpc>
          </a:pPr>
          <a:r>
            <a: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Publikowanie dużej liczby artykułów, co generuje zyski dla wydawnictwa, ale zagraża jakości nauki.</a:t>
          </a:r>
          <a:endParaRPr lang="pl-PL" dirty="0"/>
        </a:p>
      </dgm:t>
    </dgm:pt>
    <dgm:pt modelId="{71757A5A-65BF-4162-AF65-A1834414F8EF}" type="parTrans" cxnId="{88A1B187-A4EB-4E93-9072-0A3F109CDFC6}">
      <dgm:prSet/>
      <dgm:spPr/>
      <dgm:t>
        <a:bodyPr/>
        <a:lstStyle/>
        <a:p>
          <a:endParaRPr lang="pl-PL"/>
        </a:p>
      </dgm:t>
    </dgm:pt>
    <dgm:pt modelId="{DBD9C2F1-D603-4401-93FF-1F0384BE8B74}" type="sibTrans" cxnId="{88A1B187-A4EB-4E93-9072-0A3F109CDFC6}">
      <dgm:prSet/>
      <dgm:spPr/>
      <dgm:t>
        <a:bodyPr/>
        <a:lstStyle/>
        <a:p>
          <a:endParaRPr lang="pl-PL"/>
        </a:p>
      </dgm:t>
    </dgm:pt>
    <dgm:pt modelId="{329703B6-158B-4866-9470-C583FA00267D}" type="pres">
      <dgm:prSet presAssocID="{C5CA6F23-127C-473F-85E8-94C577A83952}" presName="root" presStyleCnt="0">
        <dgm:presLayoutVars>
          <dgm:dir/>
          <dgm:resizeHandles val="exact"/>
        </dgm:presLayoutVars>
      </dgm:prSet>
      <dgm:spPr/>
    </dgm:pt>
    <dgm:pt modelId="{55711159-FD42-4CEA-B651-5B0A3D002AE5}" type="pres">
      <dgm:prSet presAssocID="{AE99CC0D-1A84-4C88-B22D-7EA506FADDB5}" presName="compNode" presStyleCnt="0"/>
      <dgm:spPr/>
    </dgm:pt>
    <dgm:pt modelId="{14189511-04EA-4428-9B2A-DDC4386E2D52}" type="pres">
      <dgm:prSet presAssocID="{AE99CC0D-1A84-4C88-B22D-7EA506FADDB5}" presName="bgRect" presStyleLbl="bgShp" presStyleIdx="0" presStyleCnt="3"/>
      <dgm:spPr/>
    </dgm:pt>
    <dgm:pt modelId="{B9C92152-AEBC-4CDE-A3C6-718563913375}" type="pres">
      <dgm:prSet presAssocID="{AE99CC0D-1A84-4C88-B22D-7EA506FADDB5}" presName="iconRect" presStyleLbl="node1" presStyleIdx="0" presStyleCnt="3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2762421D-BC8A-4739-8A57-5BA70120865D}" type="pres">
      <dgm:prSet presAssocID="{AE99CC0D-1A84-4C88-B22D-7EA506FADDB5}" presName="spaceRect" presStyleCnt="0"/>
      <dgm:spPr/>
    </dgm:pt>
    <dgm:pt modelId="{B927F6C9-36C0-459C-96F6-FE5091E8E294}" type="pres">
      <dgm:prSet presAssocID="{AE99CC0D-1A84-4C88-B22D-7EA506FADDB5}" presName="parTx" presStyleLbl="revTx" presStyleIdx="0" presStyleCnt="3">
        <dgm:presLayoutVars>
          <dgm:chMax val="0"/>
          <dgm:chPref val="0"/>
        </dgm:presLayoutVars>
      </dgm:prSet>
      <dgm:spPr/>
    </dgm:pt>
    <dgm:pt modelId="{30B256B2-91D9-4D7C-BE23-1C4697FAE9D0}" type="pres">
      <dgm:prSet presAssocID="{BA9F74F8-0564-4DB9-96C8-EF162AEA5DAE}" presName="sibTrans" presStyleCnt="0"/>
      <dgm:spPr/>
    </dgm:pt>
    <dgm:pt modelId="{92943A80-B874-4309-8F9A-8A0B2EACE883}" type="pres">
      <dgm:prSet presAssocID="{2C8C04B3-FBED-4988-8FB8-131AEC80D807}" presName="compNode" presStyleCnt="0"/>
      <dgm:spPr/>
    </dgm:pt>
    <dgm:pt modelId="{47FFC76B-EF35-4BFA-91F3-29BA7308F272}" type="pres">
      <dgm:prSet presAssocID="{2C8C04B3-FBED-4988-8FB8-131AEC80D807}" presName="bgRect" presStyleLbl="bgShp" presStyleIdx="1" presStyleCnt="3"/>
      <dgm:spPr/>
    </dgm:pt>
    <dgm:pt modelId="{397EFC09-849F-41AE-BDE9-8BEDBEBDF03E}" type="pres">
      <dgm:prSet presAssocID="{2C8C04B3-FBED-4988-8FB8-131AEC80D807}" presName="iconRect" presStyleLbl="node1" presStyleIdx="1" presStyleCnt="3"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A7D1097-9C48-48D7-B757-F3EF5974DF9A}" type="pres">
      <dgm:prSet presAssocID="{2C8C04B3-FBED-4988-8FB8-131AEC80D807}" presName="spaceRect" presStyleCnt="0"/>
      <dgm:spPr/>
    </dgm:pt>
    <dgm:pt modelId="{2E8F4C8B-2B0C-48DC-807B-AD20DE41C646}" type="pres">
      <dgm:prSet presAssocID="{2C8C04B3-FBED-4988-8FB8-131AEC80D807}" presName="parTx" presStyleLbl="revTx" presStyleIdx="1" presStyleCnt="3">
        <dgm:presLayoutVars>
          <dgm:chMax val="0"/>
          <dgm:chPref val="0"/>
        </dgm:presLayoutVars>
      </dgm:prSet>
      <dgm:spPr/>
    </dgm:pt>
    <dgm:pt modelId="{E98E4964-0DB9-4A3D-96F1-73EC2B9925B0}" type="pres">
      <dgm:prSet presAssocID="{9B2F28C8-177D-4693-B36E-41F1EDE3AE47}" presName="sibTrans" presStyleCnt="0"/>
      <dgm:spPr/>
    </dgm:pt>
    <dgm:pt modelId="{FA09E186-EEB3-4927-B14A-FAB323971CFA}" type="pres">
      <dgm:prSet presAssocID="{3AAFC87C-CEA7-47FC-861E-503A9A8B33E2}" presName="compNode" presStyleCnt="0"/>
      <dgm:spPr/>
    </dgm:pt>
    <dgm:pt modelId="{7F327CD1-1CE0-4F54-A648-73548AB5D57A}" type="pres">
      <dgm:prSet presAssocID="{3AAFC87C-CEA7-47FC-861E-503A9A8B33E2}" presName="bgRect" presStyleLbl="bgShp" presStyleIdx="2" presStyleCnt="3"/>
      <dgm:spPr/>
    </dgm:pt>
    <dgm:pt modelId="{C18A9784-6090-44F7-BC0B-9B4E46186EDF}" type="pres">
      <dgm:prSet presAssocID="{3AAFC87C-CEA7-47FC-861E-503A9A8B33E2}" presName="iconRect" presStyleLbl="node1" presStyleIdx="2" presStyleCnt="3"/>
      <dgm:spPr>
        <a:blipFill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zeta"/>
        </a:ext>
      </dgm:extLst>
    </dgm:pt>
    <dgm:pt modelId="{3AC473C1-AEF2-4B99-BE2C-9C90972C832E}" type="pres">
      <dgm:prSet presAssocID="{3AAFC87C-CEA7-47FC-861E-503A9A8B33E2}" presName="spaceRect" presStyleCnt="0"/>
      <dgm:spPr/>
    </dgm:pt>
    <dgm:pt modelId="{765533F1-4F1E-4C94-ABB6-5C71A40F870B}" type="pres">
      <dgm:prSet presAssocID="{3AAFC87C-CEA7-47FC-861E-503A9A8B33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A4ACC26-D2BF-4762-BF79-5E5988664876}" type="presOf" srcId="{C5CA6F23-127C-473F-85E8-94C577A83952}" destId="{329703B6-158B-4866-9470-C583FA00267D}" srcOrd="0" destOrd="0" presId="urn:microsoft.com/office/officeart/2018/2/layout/IconVerticalSolidList"/>
    <dgm:cxn modelId="{BAFDEB2A-CD39-47FC-89A3-8AA450340951}" srcId="{C5CA6F23-127C-473F-85E8-94C577A83952}" destId="{AE99CC0D-1A84-4C88-B22D-7EA506FADDB5}" srcOrd="0" destOrd="0" parTransId="{DBE40406-1507-4EA2-8FC8-C37DBED2E334}" sibTransId="{BA9F74F8-0564-4DB9-96C8-EF162AEA5DAE}"/>
    <dgm:cxn modelId="{0B80B730-CDAE-4546-A41D-C5FB40174BDC}" type="presOf" srcId="{AE99CC0D-1A84-4C88-B22D-7EA506FADDB5}" destId="{B927F6C9-36C0-459C-96F6-FE5091E8E294}" srcOrd="0" destOrd="0" presId="urn:microsoft.com/office/officeart/2018/2/layout/IconVerticalSolidList"/>
    <dgm:cxn modelId="{129A6B57-1C55-4919-8102-EB200CEC2C09}" srcId="{C5CA6F23-127C-473F-85E8-94C577A83952}" destId="{2C8C04B3-FBED-4988-8FB8-131AEC80D807}" srcOrd="1" destOrd="0" parTransId="{FECA9C53-852D-4416-94C5-BD6583166F9B}" sibTransId="{9B2F28C8-177D-4693-B36E-41F1EDE3AE47}"/>
    <dgm:cxn modelId="{C7854682-13CE-4C56-A70F-29DB88DBBD51}" type="presOf" srcId="{3AAFC87C-CEA7-47FC-861E-503A9A8B33E2}" destId="{765533F1-4F1E-4C94-ABB6-5C71A40F870B}" srcOrd="0" destOrd="0" presId="urn:microsoft.com/office/officeart/2018/2/layout/IconVerticalSolidList"/>
    <dgm:cxn modelId="{88A1B187-A4EB-4E93-9072-0A3F109CDFC6}" srcId="{C5CA6F23-127C-473F-85E8-94C577A83952}" destId="{3AAFC87C-CEA7-47FC-861E-503A9A8B33E2}" srcOrd="2" destOrd="0" parTransId="{71757A5A-65BF-4162-AF65-A1834414F8EF}" sibTransId="{DBD9C2F1-D603-4401-93FF-1F0384BE8B74}"/>
    <dgm:cxn modelId="{6A6A769F-718A-49F1-B7F6-3D56B078B37A}" type="presOf" srcId="{2C8C04B3-FBED-4988-8FB8-131AEC80D807}" destId="{2E8F4C8B-2B0C-48DC-807B-AD20DE41C646}" srcOrd="0" destOrd="0" presId="urn:microsoft.com/office/officeart/2018/2/layout/IconVerticalSolidList"/>
    <dgm:cxn modelId="{E8600104-7E03-43E8-9A82-D92567E78928}" type="presParOf" srcId="{329703B6-158B-4866-9470-C583FA00267D}" destId="{55711159-FD42-4CEA-B651-5B0A3D002AE5}" srcOrd="0" destOrd="0" presId="urn:microsoft.com/office/officeart/2018/2/layout/IconVerticalSolidList"/>
    <dgm:cxn modelId="{4D807F26-8C07-4AA1-9F6E-955E37E9F082}" type="presParOf" srcId="{55711159-FD42-4CEA-B651-5B0A3D002AE5}" destId="{14189511-04EA-4428-9B2A-DDC4386E2D52}" srcOrd="0" destOrd="0" presId="urn:microsoft.com/office/officeart/2018/2/layout/IconVerticalSolidList"/>
    <dgm:cxn modelId="{6FA520D0-A455-4790-989D-265316A84EC2}" type="presParOf" srcId="{55711159-FD42-4CEA-B651-5B0A3D002AE5}" destId="{B9C92152-AEBC-4CDE-A3C6-718563913375}" srcOrd="1" destOrd="0" presId="urn:microsoft.com/office/officeart/2018/2/layout/IconVerticalSolidList"/>
    <dgm:cxn modelId="{7D4FA779-61A6-4A6E-B8DE-21BB69B2AC5F}" type="presParOf" srcId="{55711159-FD42-4CEA-B651-5B0A3D002AE5}" destId="{2762421D-BC8A-4739-8A57-5BA70120865D}" srcOrd="2" destOrd="0" presId="urn:microsoft.com/office/officeart/2018/2/layout/IconVerticalSolidList"/>
    <dgm:cxn modelId="{0622A6FD-128F-42CC-8CD0-D6A174339744}" type="presParOf" srcId="{55711159-FD42-4CEA-B651-5B0A3D002AE5}" destId="{B927F6C9-36C0-459C-96F6-FE5091E8E294}" srcOrd="3" destOrd="0" presId="urn:microsoft.com/office/officeart/2018/2/layout/IconVerticalSolidList"/>
    <dgm:cxn modelId="{1E0035E1-6153-4101-B148-2D2C8E90FBA1}" type="presParOf" srcId="{329703B6-158B-4866-9470-C583FA00267D}" destId="{30B256B2-91D9-4D7C-BE23-1C4697FAE9D0}" srcOrd="1" destOrd="0" presId="urn:microsoft.com/office/officeart/2018/2/layout/IconVerticalSolidList"/>
    <dgm:cxn modelId="{FE630C84-AFEA-4E53-BF21-1DA82595A0CC}" type="presParOf" srcId="{329703B6-158B-4866-9470-C583FA00267D}" destId="{92943A80-B874-4309-8F9A-8A0B2EACE883}" srcOrd="2" destOrd="0" presId="urn:microsoft.com/office/officeart/2018/2/layout/IconVerticalSolidList"/>
    <dgm:cxn modelId="{CC3E9B80-1202-4774-A65C-58C55C3CF553}" type="presParOf" srcId="{92943A80-B874-4309-8F9A-8A0B2EACE883}" destId="{47FFC76B-EF35-4BFA-91F3-29BA7308F272}" srcOrd="0" destOrd="0" presId="urn:microsoft.com/office/officeart/2018/2/layout/IconVerticalSolidList"/>
    <dgm:cxn modelId="{B2B3FF4D-BEA6-48A6-A257-8C80D799267E}" type="presParOf" srcId="{92943A80-B874-4309-8F9A-8A0B2EACE883}" destId="{397EFC09-849F-41AE-BDE9-8BEDBEBDF03E}" srcOrd="1" destOrd="0" presId="urn:microsoft.com/office/officeart/2018/2/layout/IconVerticalSolidList"/>
    <dgm:cxn modelId="{04832D0F-46A5-4EB4-B2D5-984DE6F1611A}" type="presParOf" srcId="{92943A80-B874-4309-8F9A-8A0B2EACE883}" destId="{BA7D1097-9C48-48D7-B757-F3EF5974DF9A}" srcOrd="2" destOrd="0" presId="urn:microsoft.com/office/officeart/2018/2/layout/IconVerticalSolidList"/>
    <dgm:cxn modelId="{298321E7-FA91-46CE-9B1F-AF90614AFB62}" type="presParOf" srcId="{92943A80-B874-4309-8F9A-8A0B2EACE883}" destId="{2E8F4C8B-2B0C-48DC-807B-AD20DE41C646}" srcOrd="3" destOrd="0" presId="urn:microsoft.com/office/officeart/2018/2/layout/IconVerticalSolidList"/>
    <dgm:cxn modelId="{D14A3714-DFDC-4BA0-ACF7-0A59280E9CA3}" type="presParOf" srcId="{329703B6-158B-4866-9470-C583FA00267D}" destId="{E98E4964-0DB9-4A3D-96F1-73EC2B9925B0}" srcOrd="3" destOrd="0" presId="urn:microsoft.com/office/officeart/2018/2/layout/IconVerticalSolidList"/>
    <dgm:cxn modelId="{656D8162-5844-4159-AC8A-02D6C74264FF}" type="presParOf" srcId="{329703B6-158B-4866-9470-C583FA00267D}" destId="{FA09E186-EEB3-4927-B14A-FAB323971CFA}" srcOrd="4" destOrd="0" presId="urn:microsoft.com/office/officeart/2018/2/layout/IconVerticalSolidList"/>
    <dgm:cxn modelId="{6649B3D3-0663-45C8-861F-BB3FC9EC8CF8}" type="presParOf" srcId="{FA09E186-EEB3-4927-B14A-FAB323971CFA}" destId="{7F327CD1-1CE0-4F54-A648-73548AB5D57A}" srcOrd="0" destOrd="0" presId="urn:microsoft.com/office/officeart/2018/2/layout/IconVerticalSolidList"/>
    <dgm:cxn modelId="{08EFBADF-A2E9-470C-8EA7-AB3C79A2FB02}" type="presParOf" srcId="{FA09E186-EEB3-4927-B14A-FAB323971CFA}" destId="{C18A9784-6090-44F7-BC0B-9B4E46186EDF}" srcOrd="1" destOrd="0" presId="urn:microsoft.com/office/officeart/2018/2/layout/IconVerticalSolidList"/>
    <dgm:cxn modelId="{F0FBF285-2AC8-4643-BC10-2E83B9697046}" type="presParOf" srcId="{FA09E186-EEB3-4927-B14A-FAB323971CFA}" destId="{3AC473C1-AEF2-4B99-BE2C-9C90972C832E}" srcOrd="2" destOrd="0" presId="urn:microsoft.com/office/officeart/2018/2/layout/IconVerticalSolidList"/>
    <dgm:cxn modelId="{F014F399-B3E0-40F6-8CD8-0A7FB8858EA9}" type="presParOf" srcId="{FA09E186-EEB3-4927-B14A-FAB323971CFA}" destId="{765533F1-4F1E-4C94-ABB6-5C71A40F87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6D561D-344C-4F86-B620-3FCC4D555B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F45DEF-EACB-4B0D-9D98-C0709F47C723}">
      <dgm:prSet/>
      <dgm:spPr/>
      <dgm:t>
        <a:bodyPr/>
        <a:lstStyle/>
        <a:p>
          <a:r>
            <a:rPr lang="pl-PL"/>
            <a:t>Język</a:t>
          </a:r>
          <a:endParaRPr lang="en-US"/>
        </a:p>
      </dgm:t>
    </dgm:pt>
    <dgm:pt modelId="{7A4F65F5-721C-42C9-972F-EBCA37DD9AC7}" type="parTrans" cxnId="{A58BFE7D-166B-4E9B-A99C-19D93088739C}">
      <dgm:prSet/>
      <dgm:spPr/>
      <dgm:t>
        <a:bodyPr/>
        <a:lstStyle/>
        <a:p>
          <a:endParaRPr lang="en-US"/>
        </a:p>
      </dgm:t>
    </dgm:pt>
    <dgm:pt modelId="{06AB919C-35F5-47D7-9EF4-3D41F35529EE}" type="sibTrans" cxnId="{A58BFE7D-166B-4E9B-A99C-19D93088739C}">
      <dgm:prSet/>
      <dgm:spPr/>
      <dgm:t>
        <a:bodyPr/>
        <a:lstStyle/>
        <a:p>
          <a:endParaRPr lang="en-US"/>
        </a:p>
      </dgm:t>
    </dgm:pt>
    <dgm:pt modelId="{ED4A6CE1-EFBE-441D-A5A8-CE913B6B54FD}">
      <dgm:prSet/>
      <dgm:spPr/>
      <dgm:t>
        <a:bodyPr/>
        <a:lstStyle/>
        <a:p>
          <a:r>
            <a:rPr lang="pl-PL"/>
            <a:t>Strona internetowa</a:t>
          </a:r>
          <a:endParaRPr lang="en-US"/>
        </a:p>
      </dgm:t>
    </dgm:pt>
    <dgm:pt modelId="{D4F22943-A2D0-4576-93A8-4046A9455DD1}" type="parTrans" cxnId="{1D86241F-9C6A-486D-9D94-484B3B67ABCE}">
      <dgm:prSet/>
      <dgm:spPr/>
      <dgm:t>
        <a:bodyPr/>
        <a:lstStyle/>
        <a:p>
          <a:endParaRPr lang="en-US"/>
        </a:p>
      </dgm:t>
    </dgm:pt>
    <dgm:pt modelId="{174D6FBB-6299-4EFA-B8D1-BFDF41CF3A1D}" type="sibTrans" cxnId="{1D86241F-9C6A-486D-9D94-484B3B67ABCE}">
      <dgm:prSet/>
      <dgm:spPr/>
      <dgm:t>
        <a:bodyPr/>
        <a:lstStyle/>
        <a:p>
          <a:endParaRPr lang="en-US"/>
        </a:p>
      </dgm:t>
    </dgm:pt>
    <dgm:pt modelId="{F40243A4-265A-4464-B62E-5A40795E484F}">
      <dgm:prSet/>
      <dgm:spPr/>
      <dgm:t>
        <a:bodyPr/>
        <a:lstStyle/>
        <a:p>
          <a:r>
            <a:rPr lang="pl-PL"/>
            <a:t>Redakcja</a:t>
          </a:r>
          <a:endParaRPr lang="en-US"/>
        </a:p>
      </dgm:t>
    </dgm:pt>
    <dgm:pt modelId="{DDDF889A-4476-406F-A2CB-44B197640501}" type="parTrans" cxnId="{653D5E01-78BA-4A9A-B454-EB30CFCE9737}">
      <dgm:prSet/>
      <dgm:spPr/>
      <dgm:t>
        <a:bodyPr/>
        <a:lstStyle/>
        <a:p>
          <a:endParaRPr lang="en-US"/>
        </a:p>
      </dgm:t>
    </dgm:pt>
    <dgm:pt modelId="{9720FCED-4945-4E89-94F3-779C2F07C654}" type="sibTrans" cxnId="{653D5E01-78BA-4A9A-B454-EB30CFCE9737}">
      <dgm:prSet/>
      <dgm:spPr/>
      <dgm:t>
        <a:bodyPr/>
        <a:lstStyle/>
        <a:p>
          <a:endParaRPr lang="en-US"/>
        </a:p>
      </dgm:t>
    </dgm:pt>
    <dgm:pt modelId="{9F59FFBF-AA3E-49F0-B124-1E0DFF7B0A5D}">
      <dgm:prSet/>
      <dgm:spPr/>
      <dgm:t>
        <a:bodyPr/>
        <a:lstStyle/>
        <a:p>
          <a:r>
            <a:rPr lang="pl-PL"/>
            <a:t>Zawartość</a:t>
          </a:r>
          <a:endParaRPr lang="en-US"/>
        </a:p>
      </dgm:t>
    </dgm:pt>
    <dgm:pt modelId="{35080427-AD6B-4446-90E3-6C987E080E30}" type="parTrans" cxnId="{5F52518C-1D95-44FC-9B98-38AE346CBF0C}">
      <dgm:prSet/>
      <dgm:spPr/>
      <dgm:t>
        <a:bodyPr/>
        <a:lstStyle/>
        <a:p>
          <a:endParaRPr lang="en-US"/>
        </a:p>
      </dgm:t>
    </dgm:pt>
    <dgm:pt modelId="{2570B1CC-25D5-4C96-9E66-72273F341BBB}" type="sibTrans" cxnId="{5F52518C-1D95-44FC-9B98-38AE346CBF0C}">
      <dgm:prSet/>
      <dgm:spPr/>
      <dgm:t>
        <a:bodyPr/>
        <a:lstStyle/>
        <a:p>
          <a:endParaRPr lang="en-US"/>
        </a:p>
      </dgm:t>
    </dgm:pt>
    <dgm:pt modelId="{FEC3E779-3EA4-402F-B941-9F4FF4C7615C}" type="pres">
      <dgm:prSet presAssocID="{016D561D-344C-4F86-B620-3FCC4D555B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1ADEC10-50B9-41AB-8BF5-C4802A97C36C}" type="pres">
      <dgm:prSet presAssocID="{9FF45DEF-EACB-4B0D-9D98-C0709F47C723}" presName="hierRoot1" presStyleCnt="0"/>
      <dgm:spPr/>
    </dgm:pt>
    <dgm:pt modelId="{E85F6C33-F467-4E1C-9424-941D9DD00E6F}" type="pres">
      <dgm:prSet presAssocID="{9FF45DEF-EACB-4B0D-9D98-C0709F47C723}" presName="composite" presStyleCnt="0"/>
      <dgm:spPr/>
    </dgm:pt>
    <dgm:pt modelId="{DA315ABF-8C6A-4748-AA40-2E77443C3F2B}" type="pres">
      <dgm:prSet presAssocID="{9FF45DEF-EACB-4B0D-9D98-C0709F47C723}" presName="background" presStyleLbl="node0" presStyleIdx="0" presStyleCnt="4"/>
      <dgm:spPr/>
    </dgm:pt>
    <dgm:pt modelId="{D46888F9-7675-4D33-9736-469F47983348}" type="pres">
      <dgm:prSet presAssocID="{9FF45DEF-EACB-4B0D-9D98-C0709F47C723}" presName="text" presStyleLbl="fgAcc0" presStyleIdx="0" presStyleCnt="4">
        <dgm:presLayoutVars>
          <dgm:chPref val="3"/>
        </dgm:presLayoutVars>
      </dgm:prSet>
      <dgm:spPr/>
    </dgm:pt>
    <dgm:pt modelId="{6DDF152C-1FE0-4769-BE09-68FBB041EE97}" type="pres">
      <dgm:prSet presAssocID="{9FF45DEF-EACB-4B0D-9D98-C0709F47C723}" presName="hierChild2" presStyleCnt="0"/>
      <dgm:spPr/>
    </dgm:pt>
    <dgm:pt modelId="{02DBC8EE-3649-4479-AA8E-36B9FCE8D7A5}" type="pres">
      <dgm:prSet presAssocID="{ED4A6CE1-EFBE-441D-A5A8-CE913B6B54FD}" presName="hierRoot1" presStyleCnt="0"/>
      <dgm:spPr/>
    </dgm:pt>
    <dgm:pt modelId="{0B060E37-E9C5-421B-9BD6-B2A9EFC50EC3}" type="pres">
      <dgm:prSet presAssocID="{ED4A6CE1-EFBE-441D-A5A8-CE913B6B54FD}" presName="composite" presStyleCnt="0"/>
      <dgm:spPr/>
    </dgm:pt>
    <dgm:pt modelId="{FC357225-6B12-4970-AB2D-75745277A39F}" type="pres">
      <dgm:prSet presAssocID="{ED4A6CE1-EFBE-441D-A5A8-CE913B6B54FD}" presName="background" presStyleLbl="node0" presStyleIdx="1" presStyleCnt="4"/>
      <dgm:spPr/>
    </dgm:pt>
    <dgm:pt modelId="{2BDF6329-DE1F-4F4C-879F-3F50F2A627DD}" type="pres">
      <dgm:prSet presAssocID="{ED4A6CE1-EFBE-441D-A5A8-CE913B6B54FD}" presName="text" presStyleLbl="fgAcc0" presStyleIdx="1" presStyleCnt="4">
        <dgm:presLayoutVars>
          <dgm:chPref val="3"/>
        </dgm:presLayoutVars>
      </dgm:prSet>
      <dgm:spPr/>
    </dgm:pt>
    <dgm:pt modelId="{DA943A8D-E492-4E13-86B0-073B7819B761}" type="pres">
      <dgm:prSet presAssocID="{ED4A6CE1-EFBE-441D-A5A8-CE913B6B54FD}" presName="hierChild2" presStyleCnt="0"/>
      <dgm:spPr/>
    </dgm:pt>
    <dgm:pt modelId="{DEEBF0C6-B99C-473C-AD96-BC1DB573F808}" type="pres">
      <dgm:prSet presAssocID="{F40243A4-265A-4464-B62E-5A40795E484F}" presName="hierRoot1" presStyleCnt="0"/>
      <dgm:spPr/>
    </dgm:pt>
    <dgm:pt modelId="{D1135A35-8AF7-4079-8199-6AC479677363}" type="pres">
      <dgm:prSet presAssocID="{F40243A4-265A-4464-B62E-5A40795E484F}" presName="composite" presStyleCnt="0"/>
      <dgm:spPr/>
    </dgm:pt>
    <dgm:pt modelId="{D51489F5-73E9-4C93-B190-40FBACF2DFCA}" type="pres">
      <dgm:prSet presAssocID="{F40243A4-265A-4464-B62E-5A40795E484F}" presName="background" presStyleLbl="node0" presStyleIdx="2" presStyleCnt="4"/>
      <dgm:spPr/>
    </dgm:pt>
    <dgm:pt modelId="{D1D229B1-D9E1-4242-AE84-EBA2F42F693D}" type="pres">
      <dgm:prSet presAssocID="{F40243A4-265A-4464-B62E-5A40795E484F}" presName="text" presStyleLbl="fgAcc0" presStyleIdx="2" presStyleCnt="4">
        <dgm:presLayoutVars>
          <dgm:chPref val="3"/>
        </dgm:presLayoutVars>
      </dgm:prSet>
      <dgm:spPr/>
    </dgm:pt>
    <dgm:pt modelId="{1A2D4721-CD35-4ACA-928F-1D0E5EEEAEE5}" type="pres">
      <dgm:prSet presAssocID="{F40243A4-265A-4464-B62E-5A40795E484F}" presName="hierChild2" presStyleCnt="0"/>
      <dgm:spPr/>
    </dgm:pt>
    <dgm:pt modelId="{FA72CB42-4C60-40F4-A737-BB7628121C14}" type="pres">
      <dgm:prSet presAssocID="{9F59FFBF-AA3E-49F0-B124-1E0DFF7B0A5D}" presName="hierRoot1" presStyleCnt="0"/>
      <dgm:spPr/>
    </dgm:pt>
    <dgm:pt modelId="{4B742131-DEB9-47FB-AA98-CA3CE5FBFCF4}" type="pres">
      <dgm:prSet presAssocID="{9F59FFBF-AA3E-49F0-B124-1E0DFF7B0A5D}" presName="composite" presStyleCnt="0"/>
      <dgm:spPr/>
    </dgm:pt>
    <dgm:pt modelId="{03D3FBFB-5A4A-4C89-9418-5BD90E123438}" type="pres">
      <dgm:prSet presAssocID="{9F59FFBF-AA3E-49F0-B124-1E0DFF7B0A5D}" presName="background" presStyleLbl="node0" presStyleIdx="3" presStyleCnt="4"/>
      <dgm:spPr/>
    </dgm:pt>
    <dgm:pt modelId="{081B28DD-783D-40F6-8DB4-1491F34DF25F}" type="pres">
      <dgm:prSet presAssocID="{9F59FFBF-AA3E-49F0-B124-1E0DFF7B0A5D}" presName="text" presStyleLbl="fgAcc0" presStyleIdx="3" presStyleCnt="4">
        <dgm:presLayoutVars>
          <dgm:chPref val="3"/>
        </dgm:presLayoutVars>
      </dgm:prSet>
      <dgm:spPr/>
    </dgm:pt>
    <dgm:pt modelId="{3BFBAF3F-DC14-4700-8ABA-A3D90CBE5931}" type="pres">
      <dgm:prSet presAssocID="{9F59FFBF-AA3E-49F0-B124-1E0DFF7B0A5D}" presName="hierChild2" presStyleCnt="0"/>
      <dgm:spPr/>
    </dgm:pt>
  </dgm:ptLst>
  <dgm:cxnLst>
    <dgm:cxn modelId="{653D5E01-78BA-4A9A-B454-EB30CFCE9737}" srcId="{016D561D-344C-4F86-B620-3FCC4D555B9C}" destId="{F40243A4-265A-4464-B62E-5A40795E484F}" srcOrd="2" destOrd="0" parTransId="{DDDF889A-4476-406F-A2CB-44B197640501}" sibTransId="{9720FCED-4945-4E89-94F3-779C2F07C654}"/>
    <dgm:cxn modelId="{C63CE40E-74A4-46D8-9057-C74050748272}" type="presOf" srcId="{9FF45DEF-EACB-4B0D-9D98-C0709F47C723}" destId="{D46888F9-7675-4D33-9736-469F47983348}" srcOrd="0" destOrd="0" presId="urn:microsoft.com/office/officeart/2005/8/layout/hierarchy1"/>
    <dgm:cxn modelId="{B6D6971B-510B-4198-B00F-28BFA838D87E}" type="presOf" srcId="{F40243A4-265A-4464-B62E-5A40795E484F}" destId="{D1D229B1-D9E1-4242-AE84-EBA2F42F693D}" srcOrd="0" destOrd="0" presId="urn:microsoft.com/office/officeart/2005/8/layout/hierarchy1"/>
    <dgm:cxn modelId="{1D86241F-9C6A-486D-9D94-484B3B67ABCE}" srcId="{016D561D-344C-4F86-B620-3FCC4D555B9C}" destId="{ED4A6CE1-EFBE-441D-A5A8-CE913B6B54FD}" srcOrd="1" destOrd="0" parTransId="{D4F22943-A2D0-4576-93A8-4046A9455DD1}" sibTransId="{174D6FBB-6299-4EFA-B8D1-BFDF41CF3A1D}"/>
    <dgm:cxn modelId="{E89CBE24-23E2-4168-A287-82E8A873A844}" type="presOf" srcId="{016D561D-344C-4F86-B620-3FCC4D555B9C}" destId="{FEC3E779-3EA4-402F-B941-9F4FF4C7615C}" srcOrd="0" destOrd="0" presId="urn:microsoft.com/office/officeart/2005/8/layout/hierarchy1"/>
    <dgm:cxn modelId="{87B67931-D9B2-4BC9-90B3-AD30371F7C59}" type="presOf" srcId="{9F59FFBF-AA3E-49F0-B124-1E0DFF7B0A5D}" destId="{081B28DD-783D-40F6-8DB4-1491F34DF25F}" srcOrd="0" destOrd="0" presId="urn:microsoft.com/office/officeart/2005/8/layout/hierarchy1"/>
    <dgm:cxn modelId="{06884961-2C02-4962-BDAA-6805F08AA476}" type="presOf" srcId="{ED4A6CE1-EFBE-441D-A5A8-CE913B6B54FD}" destId="{2BDF6329-DE1F-4F4C-879F-3F50F2A627DD}" srcOrd="0" destOrd="0" presId="urn:microsoft.com/office/officeart/2005/8/layout/hierarchy1"/>
    <dgm:cxn modelId="{A58BFE7D-166B-4E9B-A99C-19D93088739C}" srcId="{016D561D-344C-4F86-B620-3FCC4D555B9C}" destId="{9FF45DEF-EACB-4B0D-9D98-C0709F47C723}" srcOrd="0" destOrd="0" parTransId="{7A4F65F5-721C-42C9-972F-EBCA37DD9AC7}" sibTransId="{06AB919C-35F5-47D7-9EF4-3D41F35529EE}"/>
    <dgm:cxn modelId="{5F52518C-1D95-44FC-9B98-38AE346CBF0C}" srcId="{016D561D-344C-4F86-B620-3FCC4D555B9C}" destId="{9F59FFBF-AA3E-49F0-B124-1E0DFF7B0A5D}" srcOrd="3" destOrd="0" parTransId="{35080427-AD6B-4446-90E3-6C987E080E30}" sibTransId="{2570B1CC-25D5-4C96-9E66-72273F341BBB}"/>
    <dgm:cxn modelId="{CE4164ED-599F-4E5D-B8BF-3E17225C10FE}" type="presParOf" srcId="{FEC3E779-3EA4-402F-B941-9F4FF4C7615C}" destId="{81ADEC10-50B9-41AB-8BF5-C4802A97C36C}" srcOrd="0" destOrd="0" presId="urn:microsoft.com/office/officeart/2005/8/layout/hierarchy1"/>
    <dgm:cxn modelId="{66364282-426B-44E5-BDB8-623BF3C77E32}" type="presParOf" srcId="{81ADEC10-50B9-41AB-8BF5-C4802A97C36C}" destId="{E85F6C33-F467-4E1C-9424-941D9DD00E6F}" srcOrd="0" destOrd="0" presId="urn:microsoft.com/office/officeart/2005/8/layout/hierarchy1"/>
    <dgm:cxn modelId="{616309F6-D0D5-48D7-BCDA-BE389AB0741E}" type="presParOf" srcId="{E85F6C33-F467-4E1C-9424-941D9DD00E6F}" destId="{DA315ABF-8C6A-4748-AA40-2E77443C3F2B}" srcOrd="0" destOrd="0" presId="urn:microsoft.com/office/officeart/2005/8/layout/hierarchy1"/>
    <dgm:cxn modelId="{81D3793D-02C4-4F58-83B0-C59B4F91600A}" type="presParOf" srcId="{E85F6C33-F467-4E1C-9424-941D9DD00E6F}" destId="{D46888F9-7675-4D33-9736-469F47983348}" srcOrd="1" destOrd="0" presId="urn:microsoft.com/office/officeart/2005/8/layout/hierarchy1"/>
    <dgm:cxn modelId="{58114437-883E-459C-B7F8-D4CF055A3F7B}" type="presParOf" srcId="{81ADEC10-50B9-41AB-8BF5-C4802A97C36C}" destId="{6DDF152C-1FE0-4769-BE09-68FBB041EE97}" srcOrd="1" destOrd="0" presId="urn:microsoft.com/office/officeart/2005/8/layout/hierarchy1"/>
    <dgm:cxn modelId="{7F7D095C-729C-4F20-B62F-153F38CB423B}" type="presParOf" srcId="{FEC3E779-3EA4-402F-B941-9F4FF4C7615C}" destId="{02DBC8EE-3649-4479-AA8E-36B9FCE8D7A5}" srcOrd="1" destOrd="0" presId="urn:microsoft.com/office/officeart/2005/8/layout/hierarchy1"/>
    <dgm:cxn modelId="{943942AA-E4C3-424D-9241-7CCC60AB24C3}" type="presParOf" srcId="{02DBC8EE-3649-4479-AA8E-36B9FCE8D7A5}" destId="{0B060E37-E9C5-421B-9BD6-B2A9EFC50EC3}" srcOrd="0" destOrd="0" presId="urn:microsoft.com/office/officeart/2005/8/layout/hierarchy1"/>
    <dgm:cxn modelId="{39D9A5D8-2D8B-440E-9101-F2A68809FEB9}" type="presParOf" srcId="{0B060E37-E9C5-421B-9BD6-B2A9EFC50EC3}" destId="{FC357225-6B12-4970-AB2D-75745277A39F}" srcOrd="0" destOrd="0" presId="urn:microsoft.com/office/officeart/2005/8/layout/hierarchy1"/>
    <dgm:cxn modelId="{9354EC36-BBDB-48FE-AB27-03340859AADC}" type="presParOf" srcId="{0B060E37-E9C5-421B-9BD6-B2A9EFC50EC3}" destId="{2BDF6329-DE1F-4F4C-879F-3F50F2A627DD}" srcOrd="1" destOrd="0" presId="urn:microsoft.com/office/officeart/2005/8/layout/hierarchy1"/>
    <dgm:cxn modelId="{7517A2F2-C47C-4CA0-9776-B01783EB909B}" type="presParOf" srcId="{02DBC8EE-3649-4479-AA8E-36B9FCE8D7A5}" destId="{DA943A8D-E492-4E13-86B0-073B7819B761}" srcOrd="1" destOrd="0" presId="urn:microsoft.com/office/officeart/2005/8/layout/hierarchy1"/>
    <dgm:cxn modelId="{1810DDD9-728F-46C6-8BB0-1674B4E02746}" type="presParOf" srcId="{FEC3E779-3EA4-402F-B941-9F4FF4C7615C}" destId="{DEEBF0C6-B99C-473C-AD96-BC1DB573F808}" srcOrd="2" destOrd="0" presId="urn:microsoft.com/office/officeart/2005/8/layout/hierarchy1"/>
    <dgm:cxn modelId="{8F44C369-BC4D-4664-BFEE-7FD516FDBC47}" type="presParOf" srcId="{DEEBF0C6-B99C-473C-AD96-BC1DB573F808}" destId="{D1135A35-8AF7-4079-8199-6AC479677363}" srcOrd="0" destOrd="0" presId="urn:microsoft.com/office/officeart/2005/8/layout/hierarchy1"/>
    <dgm:cxn modelId="{375FA89A-6EE7-4B2B-A8F9-992B20EF3D79}" type="presParOf" srcId="{D1135A35-8AF7-4079-8199-6AC479677363}" destId="{D51489F5-73E9-4C93-B190-40FBACF2DFCA}" srcOrd="0" destOrd="0" presId="urn:microsoft.com/office/officeart/2005/8/layout/hierarchy1"/>
    <dgm:cxn modelId="{C199CFC0-C7D7-47EF-B060-D6E61B2333C4}" type="presParOf" srcId="{D1135A35-8AF7-4079-8199-6AC479677363}" destId="{D1D229B1-D9E1-4242-AE84-EBA2F42F693D}" srcOrd="1" destOrd="0" presId="urn:microsoft.com/office/officeart/2005/8/layout/hierarchy1"/>
    <dgm:cxn modelId="{2CA68A39-6C77-4690-ADD5-1182973566C8}" type="presParOf" srcId="{DEEBF0C6-B99C-473C-AD96-BC1DB573F808}" destId="{1A2D4721-CD35-4ACA-928F-1D0E5EEEAEE5}" srcOrd="1" destOrd="0" presId="urn:microsoft.com/office/officeart/2005/8/layout/hierarchy1"/>
    <dgm:cxn modelId="{200AF130-9EB3-4061-89CB-083B2A2CDAED}" type="presParOf" srcId="{FEC3E779-3EA4-402F-B941-9F4FF4C7615C}" destId="{FA72CB42-4C60-40F4-A737-BB7628121C14}" srcOrd="3" destOrd="0" presId="urn:microsoft.com/office/officeart/2005/8/layout/hierarchy1"/>
    <dgm:cxn modelId="{FE1DFD00-20E1-4CDC-8A14-5C7E6FCCBF30}" type="presParOf" srcId="{FA72CB42-4C60-40F4-A737-BB7628121C14}" destId="{4B742131-DEB9-47FB-AA98-CA3CE5FBFCF4}" srcOrd="0" destOrd="0" presId="urn:microsoft.com/office/officeart/2005/8/layout/hierarchy1"/>
    <dgm:cxn modelId="{28E34FE9-77E1-472C-A780-3A578E2457E0}" type="presParOf" srcId="{4B742131-DEB9-47FB-AA98-CA3CE5FBFCF4}" destId="{03D3FBFB-5A4A-4C89-9418-5BD90E123438}" srcOrd="0" destOrd="0" presId="urn:microsoft.com/office/officeart/2005/8/layout/hierarchy1"/>
    <dgm:cxn modelId="{AFC26906-518D-4DE4-B2E4-9DE36387BB73}" type="presParOf" srcId="{4B742131-DEB9-47FB-AA98-CA3CE5FBFCF4}" destId="{081B28DD-783D-40F6-8DB4-1491F34DF25F}" srcOrd="1" destOrd="0" presId="urn:microsoft.com/office/officeart/2005/8/layout/hierarchy1"/>
    <dgm:cxn modelId="{D337285E-E338-41E8-9973-96789F62898F}" type="presParOf" srcId="{FA72CB42-4C60-40F4-A737-BB7628121C14}" destId="{3BFBAF3F-DC14-4700-8ABA-A3D90CBE59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00290A-A365-4D5D-87B9-F9E08144E323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5B26308-B549-4626-B6A8-4C90C5E04DF6}">
      <dgm:prSet custT="1"/>
      <dgm:spPr>
        <a:solidFill>
          <a:srgbClr val="F9AC3D"/>
        </a:solidFill>
      </dgm:spPr>
      <dgm:t>
        <a:bodyPr/>
        <a:lstStyle/>
        <a:p>
          <a:r>
            <a:rPr lang="pl-PL" sz="1800" dirty="0"/>
            <a:t>W przypadku czasopism drapieżnych/fałszywych często brakuje informacji o redaktorach lub są one nieprawdziwe. Redaktorzy mogą być fikcyjni lub nie mieć odpowiednich kwalifikacji. Ponadto, polityki dotyczące recenzji, praw autorskich, etyki publikacyjnej mogą być niejasne, a procesy wydawnicze nietransparentne.</a:t>
          </a:r>
          <a:endParaRPr lang="en-US" sz="1800" dirty="0"/>
        </a:p>
      </dgm:t>
    </dgm:pt>
    <dgm:pt modelId="{DFB66F3F-1C32-4EAD-B0E9-6399D0DEDEC4}" type="parTrans" cxnId="{57C2AFA9-819D-462F-8E64-28718315B4E0}">
      <dgm:prSet/>
      <dgm:spPr/>
      <dgm:t>
        <a:bodyPr/>
        <a:lstStyle/>
        <a:p>
          <a:endParaRPr lang="en-US"/>
        </a:p>
      </dgm:t>
    </dgm:pt>
    <dgm:pt modelId="{C040E039-9EE2-4ACC-8915-03249AF5E1AD}" type="sibTrans" cxnId="{57C2AFA9-819D-462F-8E64-28718315B4E0}">
      <dgm:prSet/>
      <dgm:spPr/>
      <dgm:t>
        <a:bodyPr/>
        <a:lstStyle/>
        <a:p>
          <a:endParaRPr lang="en-US"/>
        </a:p>
      </dgm:t>
    </dgm:pt>
    <dgm:pt modelId="{0D82CA87-79AA-4CE7-B397-32A5F10F2608}">
      <dgm:prSet custT="1"/>
      <dgm:spPr/>
      <dgm:t>
        <a:bodyPr/>
        <a:lstStyle/>
        <a:p>
          <a:r>
            <a:rPr lang="pl-PL" sz="1900" b="1" dirty="0"/>
            <a:t>Wskazówka:</a:t>
          </a:r>
          <a:r>
            <a:rPr lang="pl-PL" sz="1900" dirty="0"/>
            <a:t> Zawsze sprawdzaj redaktorów w niezależnych źródłach, takich jak strony ich instytucji (szpitale, kliniki, uniwersytety itp.). Upewnij się, że podane informacje są zgodne z rzeczywistością, a redaktorzy posiadają doświadczenie i kwalifikacje, które zostały przedstawione na stronie czasopisma.</a:t>
          </a:r>
          <a:endParaRPr lang="en-US" sz="1900" dirty="0"/>
        </a:p>
      </dgm:t>
    </dgm:pt>
    <dgm:pt modelId="{B453EC59-8D21-4371-A2CA-878E4452D76F}" type="parTrans" cxnId="{D69A5607-79C7-4D87-BD92-DBD82EA20067}">
      <dgm:prSet/>
      <dgm:spPr/>
      <dgm:t>
        <a:bodyPr/>
        <a:lstStyle/>
        <a:p>
          <a:endParaRPr lang="en-US"/>
        </a:p>
      </dgm:t>
    </dgm:pt>
    <dgm:pt modelId="{29BE54F3-4A6C-442A-AE90-4684941F24A9}" type="sibTrans" cxnId="{D69A5607-79C7-4D87-BD92-DBD82EA20067}">
      <dgm:prSet/>
      <dgm:spPr/>
      <dgm:t>
        <a:bodyPr/>
        <a:lstStyle/>
        <a:p>
          <a:endParaRPr lang="en-US"/>
        </a:p>
      </dgm:t>
    </dgm:pt>
    <dgm:pt modelId="{320030D2-8748-4751-96EF-1707E38D6B6D}" type="pres">
      <dgm:prSet presAssocID="{7400290A-A365-4D5D-87B9-F9E08144E323}" presName="Name0" presStyleCnt="0">
        <dgm:presLayoutVars>
          <dgm:dir/>
          <dgm:animLvl val="lvl"/>
          <dgm:resizeHandles val="exact"/>
        </dgm:presLayoutVars>
      </dgm:prSet>
      <dgm:spPr/>
    </dgm:pt>
    <dgm:pt modelId="{640EE739-DA9E-4C11-8EE4-51EFDACDA062}" type="pres">
      <dgm:prSet presAssocID="{0D82CA87-79AA-4CE7-B397-32A5F10F2608}" presName="boxAndChildren" presStyleCnt="0"/>
      <dgm:spPr/>
    </dgm:pt>
    <dgm:pt modelId="{C67763B3-F53D-4E9C-B608-86C41A6F0EE7}" type="pres">
      <dgm:prSet presAssocID="{0D82CA87-79AA-4CE7-B397-32A5F10F2608}" presName="parentTextBox" presStyleLbl="node1" presStyleIdx="0" presStyleCnt="2"/>
      <dgm:spPr/>
    </dgm:pt>
    <dgm:pt modelId="{7571175C-DCA0-424C-A81F-D5E339954244}" type="pres">
      <dgm:prSet presAssocID="{C040E039-9EE2-4ACC-8915-03249AF5E1AD}" presName="sp" presStyleCnt="0"/>
      <dgm:spPr/>
    </dgm:pt>
    <dgm:pt modelId="{BEB25BB9-49CB-48AE-8C6C-908B0D85B9FD}" type="pres">
      <dgm:prSet presAssocID="{F5B26308-B549-4626-B6A8-4C90C5E04DF6}" presName="arrowAndChildren" presStyleCnt="0"/>
      <dgm:spPr/>
    </dgm:pt>
    <dgm:pt modelId="{95FBB365-D4CE-486A-8BDC-36EE9C9FF323}" type="pres">
      <dgm:prSet presAssocID="{F5B26308-B549-4626-B6A8-4C90C5E04DF6}" presName="parentTextArrow" presStyleLbl="node1" presStyleIdx="1" presStyleCnt="2"/>
      <dgm:spPr/>
    </dgm:pt>
  </dgm:ptLst>
  <dgm:cxnLst>
    <dgm:cxn modelId="{D69A5607-79C7-4D87-BD92-DBD82EA20067}" srcId="{7400290A-A365-4D5D-87B9-F9E08144E323}" destId="{0D82CA87-79AA-4CE7-B397-32A5F10F2608}" srcOrd="1" destOrd="0" parTransId="{B453EC59-8D21-4371-A2CA-878E4452D76F}" sibTransId="{29BE54F3-4A6C-442A-AE90-4684941F24A9}"/>
    <dgm:cxn modelId="{6AF7590C-D9D4-47D0-B42F-1E49F0D6AB1C}" type="presOf" srcId="{0D82CA87-79AA-4CE7-B397-32A5F10F2608}" destId="{C67763B3-F53D-4E9C-B608-86C41A6F0EE7}" srcOrd="0" destOrd="0" presId="urn:microsoft.com/office/officeart/2005/8/layout/process4"/>
    <dgm:cxn modelId="{D73EC290-C758-431D-80FA-F3EC885703A5}" type="presOf" srcId="{F5B26308-B549-4626-B6A8-4C90C5E04DF6}" destId="{95FBB365-D4CE-486A-8BDC-36EE9C9FF323}" srcOrd="0" destOrd="0" presId="urn:microsoft.com/office/officeart/2005/8/layout/process4"/>
    <dgm:cxn modelId="{0B2611A0-FB23-47A0-AC32-4101770B457C}" type="presOf" srcId="{7400290A-A365-4D5D-87B9-F9E08144E323}" destId="{320030D2-8748-4751-96EF-1707E38D6B6D}" srcOrd="0" destOrd="0" presId="urn:microsoft.com/office/officeart/2005/8/layout/process4"/>
    <dgm:cxn modelId="{57C2AFA9-819D-462F-8E64-28718315B4E0}" srcId="{7400290A-A365-4D5D-87B9-F9E08144E323}" destId="{F5B26308-B549-4626-B6A8-4C90C5E04DF6}" srcOrd="0" destOrd="0" parTransId="{DFB66F3F-1C32-4EAD-B0E9-6399D0DEDEC4}" sibTransId="{C040E039-9EE2-4ACC-8915-03249AF5E1AD}"/>
    <dgm:cxn modelId="{78B1FD63-0633-4459-A635-347395B826A5}" type="presParOf" srcId="{320030D2-8748-4751-96EF-1707E38D6B6D}" destId="{640EE739-DA9E-4C11-8EE4-51EFDACDA062}" srcOrd="0" destOrd="0" presId="urn:microsoft.com/office/officeart/2005/8/layout/process4"/>
    <dgm:cxn modelId="{557A229C-C1ED-491F-90C3-ADDAA92069B1}" type="presParOf" srcId="{640EE739-DA9E-4C11-8EE4-51EFDACDA062}" destId="{C67763B3-F53D-4E9C-B608-86C41A6F0EE7}" srcOrd="0" destOrd="0" presId="urn:microsoft.com/office/officeart/2005/8/layout/process4"/>
    <dgm:cxn modelId="{C89EDD3B-05E4-45F1-906D-6082646703B5}" type="presParOf" srcId="{320030D2-8748-4751-96EF-1707E38D6B6D}" destId="{7571175C-DCA0-424C-A81F-D5E339954244}" srcOrd="1" destOrd="0" presId="urn:microsoft.com/office/officeart/2005/8/layout/process4"/>
    <dgm:cxn modelId="{2B840AA9-E05C-4475-A129-4AC71906BA1B}" type="presParOf" srcId="{320030D2-8748-4751-96EF-1707E38D6B6D}" destId="{BEB25BB9-49CB-48AE-8C6C-908B0D85B9FD}" srcOrd="2" destOrd="0" presId="urn:microsoft.com/office/officeart/2005/8/layout/process4"/>
    <dgm:cxn modelId="{131C891D-4143-469C-B99F-8C0425D1FF9A}" type="presParOf" srcId="{BEB25BB9-49CB-48AE-8C6C-908B0D85B9FD}" destId="{95FBB365-D4CE-486A-8BDC-36EE9C9FF32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1F143E-CB1C-46C1-9F2C-E01CE62BA97A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BB551AE-93FE-4E49-8589-23B934CAD926}">
      <dgm:prSet custT="1"/>
      <dgm:spPr/>
      <dgm:t>
        <a:bodyPr/>
        <a:lstStyle/>
        <a:p>
          <a:r>
            <a:rPr lang="pl-PL" sz="1800" dirty="0"/>
            <a:t>Po pierwsze: prowadzi to do utraty wiarygodności naukowej zarówno autora, jak i instytucji, z którą jest związany. </a:t>
          </a:r>
          <a:endParaRPr lang="en-US" sz="1800" dirty="0"/>
        </a:p>
      </dgm:t>
    </dgm:pt>
    <dgm:pt modelId="{409729FF-EA86-4443-8C53-F80CD45EE75F}" type="parTrans" cxnId="{6C9B8906-07EA-454B-86E2-962B16CC392A}">
      <dgm:prSet/>
      <dgm:spPr/>
      <dgm:t>
        <a:bodyPr/>
        <a:lstStyle/>
        <a:p>
          <a:endParaRPr lang="en-US"/>
        </a:p>
      </dgm:t>
    </dgm:pt>
    <dgm:pt modelId="{C63ACC2F-A795-44FE-B0AF-C6650BC2CA76}" type="sibTrans" cxnId="{6C9B8906-07EA-454B-86E2-962B16CC392A}">
      <dgm:prSet/>
      <dgm:spPr/>
      <dgm:t>
        <a:bodyPr/>
        <a:lstStyle/>
        <a:p>
          <a:endParaRPr lang="en-US"/>
        </a:p>
      </dgm:t>
    </dgm:pt>
    <dgm:pt modelId="{54F0F84D-2C70-4682-B8A4-2A5779388BD9}">
      <dgm:prSet custT="1"/>
      <dgm:spPr>
        <a:solidFill>
          <a:srgbClr val="F9AC3D"/>
        </a:solidFill>
      </dgm:spPr>
      <dgm:t>
        <a:bodyPr/>
        <a:lstStyle/>
        <a:p>
          <a:r>
            <a:rPr lang="pl-PL" sz="1800" dirty="0"/>
            <a:t>Po drugie: Fałszywe lub niskiej jakości wyniki badań mogą trafić do szerokiego obiegu, prowadząc do dezinformacji i rozprzestrzeniania się pseudonauki. </a:t>
          </a:r>
          <a:endParaRPr lang="en-US" sz="1800" dirty="0"/>
        </a:p>
      </dgm:t>
    </dgm:pt>
    <dgm:pt modelId="{EFC2A076-2FDB-45D8-8A00-9AA065BCD9FB}" type="parTrans" cxnId="{F21D4F18-1457-4896-969B-69EDE64F3559}">
      <dgm:prSet/>
      <dgm:spPr/>
      <dgm:t>
        <a:bodyPr/>
        <a:lstStyle/>
        <a:p>
          <a:endParaRPr lang="en-US"/>
        </a:p>
      </dgm:t>
    </dgm:pt>
    <dgm:pt modelId="{F452F3E1-3D17-4905-A9D9-0AD0CD6E93B9}" type="sibTrans" cxnId="{F21D4F18-1457-4896-969B-69EDE64F3559}">
      <dgm:prSet/>
      <dgm:spPr/>
      <dgm:t>
        <a:bodyPr/>
        <a:lstStyle/>
        <a:p>
          <a:endParaRPr lang="en-US"/>
        </a:p>
      </dgm:t>
    </dgm:pt>
    <dgm:pt modelId="{8933CCAE-0CEF-4B88-BE87-C89FE1F9EE2B}">
      <dgm:prSet custT="1"/>
      <dgm:spPr>
        <a:solidFill>
          <a:srgbClr val="ED931B"/>
        </a:solidFill>
      </dgm:spPr>
      <dgm:t>
        <a:bodyPr/>
        <a:lstStyle/>
        <a:p>
          <a:r>
            <a:rPr lang="pl-PL" sz="1800" dirty="0"/>
            <a:t>Ponadto, autorzy mogą stracić pieniądze, płacąc za publikację w czasopiśmie, które nie posiada żadnej wartości w środowisku naukowym.</a:t>
          </a:r>
          <a:endParaRPr lang="en-US" sz="1800" dirty="0"/>
        </a:p>
      </dgm:t>
    </dgm:pt>
    <dgm:pt modelId="{EB80E312-6E26-4FB7-88FD-3CEEB63A6669}" type="parTrans" cxnId="{256B87D9-ED7C-4B0C-B0D0-4C7FACBDAF5B}">
      <dgm:prSet/>
      <dgm:spPr/>
      <dgm:t>
        <a:bodyPr/>
        <a:lstStyle/>
        <a:p>
          <a:endParaRPr lang="en-US"/>
        </a:p>
      </dgm:t>
    </dgm:pt>
    <dgm:pt modelId="{56D3CF28-4052-4C8C-8DC5-C3733772B3EE}" type="sibTrans" cxnId="{256B87D9-ED7C-4B0C-B0D0-4C7FACBDAF5B}">
      <dgm:prSet/>
      <dgm:spPr/>
      <dgm:t>
        <a:bodyPr/>
        <a:lstStyle/>
        <a:p>
          <a:endParaRPr lang="en-US"/>
        </a:p>
      </dgm:t>
    </dgm:pt>
    <dgm:pt modelId="{CE5648D5-0177-4475-97FB-438526EE1C6A}" type="pres">
      <dgm:prSet presAssocID="{B71F143E-CB1C-46C1-9F2C-E01CE62BA97A}" presName="outerComposite" presStyleCnt="0">
        <dgm:presLayoutVars>
          <dgm:chMax val="5"/>
          <dgm:dir/>
          <dgm:resizeHandles val="exact"/>
        </dgm:presLayoutVars>
      </dgm:prSet>
      <dgm:spPr/>
    </dgm:pt>
    <dgm:pt modelId="{621EB8DE-AE34-4BD7-8F2A-A50EC8DA042E}" type="pres">
      <dgm:prSet presAssocID="{B71F143E-CB1C-46C1-9F2C-E01CE62BA97A}" presName="dummyMaxCanvas" presStyleCnt="0">
        <dgm:presLayoutVars/>
      </dgm:prSet>
      <dgm:spPr/>
    </dgm:pt>
    <dgm:pt modelId="{524B7766-D250-4031-9B4F-10BE48EA1C78}" type="pres">
      <dgm:prSet presAssocID="{B71F143E-CB1C-46C1-9F2C-E01CE62BA97A}" presName="ThreeNodes_1" presStyleLbl="node1" presStyleIdx="0" presStyleCnt="3">
        <dgm:presLayoutVars>
          <dgm:bulletEnabled val="1"/>
        </dgm:presLayoutVars>
      </dgm:prSet>
      <dgm:spPr/>
    </dgm:pt>
    <dgm:pt modelId="{4ED4422A-8C2C-45AB-A4F7-DD0DC9DBD110}" type="pres">
      <dgm:prSet presAssocID="{B71F143E-CB1C-46C1-9F2C-E01CE62BA97A}" presName="ThreeNodes_2" presStyleLbl="node1" presStyleIdx="1" presStyleCnt="3" custScaleX="104686">
        <dgm:presLayoutVars>
          <dgm:bulletEnabled val="1"/>
        </dgm:presLayoutVars>
      </dgm:prSet>
      <dgm:spPr/>
    </dgm:pt>
    <dgm:pt modelId="{54994080-952F-4D4A-BB8B-D0414AC36EC2}" type="pres">
      <dgm:prSet presAssocID="{B71F143E-CB1C-46C1-9F2C-E01CE62BA97A}" presName="ThreeNodes_3" presStyleLbl="node1" presStyleIdx="2" presStyleCnt="3">
        <dgm:presLayoutVars>
          <dgm:bulletEnabled val="1"/>
        </dgm:presLayoutVars>
      </dgm:prSet>
      <dgm:spPr/>
    </dgm:pt>
    <dgm:pt modelId="{3298D90D-49D3-418A-8F1E-77D94F52CD94}" type="pres">
      <dgm:prSet presAssocID="{B71F143E-CB1C-46C1-9F2C-E01CE62BA97A}" presName="ThreeConn_1-2" presStyleLbl="fgAccFollowNode1" presStyleIdx="0" presStyleCnt="2">
        <dgm:presLayoutVars>
          <dgm:bulletEnabled val="1"/>
        </dgm:presLayoutVars>
      </dgm:prSet>
      <dgm:spPr/>
    </dgm:pt>
    <dgm:pt modelId="{25E8AE42-3FF8-486D-BAE9-636A7AD43CA2}" type="pres">
      <dgm:prSet presAssocID="{B71F143E-CB1C-46C1-9F2C-E01CE62BA97A}" presName="ThreeConn_2-3" presStyleLbl="fgAccFollowNode1" presStyleIdx="1" presStyleCnt="2">
        <dgm:presLayoutVars>
          <dgm:bulletEnabled val="1"/>
        </dgm:presLayoutVars>
      </dgm:prSet>
      <dgm:spPr/>
    </dgm:pt>
    <dgm:pt modelId="{7D8F43E6-9934-4006-AF89-7BEDFE31D1C1}" type="pres">
      <dgm:prSet presAssocID="{B71F143E-CB1C-46C1-9F2C-E01CE62BA97A}" presName="ThreeNodes_1_text" presStyleLbl="node1" presStyleIdx="2" presStyleCnt="3">
        <dgm:presLayoutVars>
          <dgm:bulletEnabled val="1"/>
        </dgm:presLayoutVars>
      </dgm:prSet>
      <dgm:spPr/>
    </dgm:pt>
    <dgm:pt modelId="{DA733398-CEE0-4B7F-AAE2-55679FAABE59}" type="pres">
      <dgm:prSet presAssocID="{B71F143E-CB1C-46C1-9F2C-E01CE62BA97A}" presName="ThreeNodes_2_text" presStyleLbl="node1" presStyleIdx="2" presStyleCnt="3">
        <dgm:presLayoutVars>
          <dgm:bulletEnabled val="1"/>
        </dgm:presLayoutVars>
      </dgm:prSet>
      <dgm:spPr/>
    </dgm:pt>
    <dgm:pt modelId="{2F307122-4E78-4C6E-886A-96AAC3A2B80A}" type="pres">
      <dgm:prSet presAssocID="{B71F143E-CB1C-46C1-9F2C-E01CE62BA97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C9B8906-07EA-454B-86E2-962B16CC392A}" srcId="{B71F143E-CB1C-46C1-9F2C-E01CE62BA97A}" destId="{7BB551AE-93FE-4E49-8589-23B934CAD926}" srcOrd="0" destOrd="0" parTransId="{409729FF-EA86-4443-8C53-F80CD45EE75F}" sibTransId="{C63ACC2F-A795-44FE-B0AF-C6650BC2CA76}"/>
    <dgm:cxn modelId="{B22A630F-41C9-4DE0-A63F-932252A9A581}" type="presOf" srcId="{54F0F84D-2C70-4682-B8A4-2A5779388BD9}" destId="{DA733398-CEE0-4B7F-AAE2-55679FAABE59}" srcOrd="1" destOrd="0" presId="urn:microsoft.com/office/officeart/2005/8/layout/vProcess5"/>
    <dgm:cxn modelId="{BBC23011-5CB5-45FF-8C51-63611DC55CD7}" type="presOf" srcId="{7BB551AE-93FE-4E49-8589-23B934CAD926}" destId="{7D8F43E6-9934-4006-AF89-7BEDFE31D1C1}" srcOrd="1" destOrd="0" presId="urn:microsoft.com/office/officeart/2005/8/layout/vProcess5"/>
    <dgm:cxn modelId="{F21D4F18-1457-4896-969B-69EDE64F3559}" srcId="{B71F143E-CB1C-46C1-9F2C-E01CE62BA97A}" destId="{54F0F84D-2C70-4682-B8A4-2A5779388BD9}" srcOrd="1" destOrd="0" parTransId="{EFC2A076-2FDB-45D8-8A00-9AA065BCD9FB}" sibTransId="{F452F3E1-3D17-4905-A9D9-0AD0CD6E93B9}"/>
    <dgm:cxn modelId="{C9F82036-A87C-431C-B36D-D8389446F5E1}" type="presOf" srcId="{C63ACC2F-A795-44FE-B0AF-C6650BC2CA76}" destId="{3298D90D-49D3-418A-8F1E-77D94F52CD94}" srcOrd="0" destOrd="0" presId="urn:microsoft.com/office/officeart/2005/8/layout/vProcess5"/>
    <dgm:cxn modelId="{CA7DA07C-2108-4FC9-B405-5FCFF623A313}" type="presOf" srcId="{F452F3E1-3D17-4905-A9D9-0AD0CD6E93B9}" destId="{25E8AE42-3FF8-486D-BAE9-636A7AD43CA2}" srcOrd="0" destOrd="0" presId="urn:microsoft.com/office/officeart/2005/8/layout/vProcess5"/>
    <dgm:cxn modelId="{B44CDAA6-8911-44EC-9091-9F2C7D2CCB43}" type="presOf" srcId="{B71F143E-CB1C-46C1-9F2C-E01CE62BA97A}" destId="{CE5648D5-0177-4475-97FB-438526EE1C6A}" srcOrd="0" destOrd="0" presId="urn:microsoft.com/office/officeart/2005/8/layout/vProcess5"/>
    <dgm:cxn modelId="{02D453B0-B354-40A0-97DB-FA97A265E452}" type="presOf" srcId="{8933CCAE-0CEF-4B88-BE87-C89FE1F9EE2B}" destId="{2F307122-4E78-4C6E-886A-96AAC3A2B80A}" srcOrd="1" destOrd="0" presId="urn:microsoft.com/office/officeart/2005/8/layout/vProcess5"/>
    <dgm:cxn modelId="{AEA6CCC2-9645-40C5-97A1-6381955CE5EC}" type="presOf" srcId="{8933CCAE-0CEF-4B88-BE87-C89FE1F9EE2B}" destId="{54994080-952F-4D4A-BB8B-D0414AC36EC2}" srcOrd="0" destOrd="0" presId="urn:microsoft.com/office/officeart/2005/8/layout/vProcess5"/>
    <dgm:cxn modelId="{57D6FBC8-B14D-4648-808A-E9849CF67DDB}" type="presOf" srcId="{54F0F84D-2C70-4682-B8A4-2A5779388BD9}" destId="{4ED4422A-8C2C-45AB-A4F7-DD0DC9DBD110}" srcOrd="0" destOrd="0" presId="urn:microsoft.com/office/officeart/2005/8/layout/vProcess5"/>
    <dgm:cxn modelId="{256B87D9-ED7C-4B0C-B0D0-4C7FACBDAF5B}" srcId="{B71F143E-CB1C-46C1-9F2C-E01CE62BA97A}" destId="{8933CCAE-0CEF-4B88-BE87-C89FE1F9EE2B}" srcOrd="2" destOrd="0" parTransId="{EB80E312-6E26-4FB7-88FD-3CEEB63A6669}" sibTransId="{56D3CF28-4052-4C8C-8DC5-C3733772B3EE}"/>
    <dgm:cxn modelId="{437B0ADC-0CAD-43CC-B96C-145805FED656}" type="presOf" srcId="{7BB551AE-93FE-4E49-8589-23B934CAD926}" destId="{524B7766-D250-4031-9B4F-10BE48EA1C78}" srcOrd="0" destOrd="0" presId="urn:microsoft.com/office/officeart/2005/8/layout/vProcess5"/>
    <dgm:cxn modelId="{EF79B9A3-B143-4CEE-BDF8-185026FEC27E}" type="presParOf" srcId="{CE5648D5-0177-4475-97FB-438526EE1C6A}" destId="{621EB8DE-AE34-4BD7-8F2A-A50EC8DA042E}" srcOrd="0" destOrd="0" presId="urn:microsoft.com/office/officeart/2005/8/layout/vProcess5"/>
    <dgm:cxn modelId="{C18B6DBE-0D14-4BEE-B91E-48415DEC4421}" type="presParOf" srcId="{CE5648D5-0177-4475-97FB-438526EE1C6A}" destId="{524B7766-D250-4031-9B4F-10BE48EA1C78}" srcOrd="1" destOrd="0" presId="urn:microsoft.com/office/officeart/2005/8/layout/vProcess5"/>
    <dgm:cxn modelId="{A95CEB38-1EA0-4072-939E-2806E05FB65A}" type="presParOf" srcId="{CE5648D5-0177-4475-97FB-438526EE1C6A}" destId="{4ED4422A-8C2C-45AB-A4F7-DD0DC9DBD110}" srcOrd="2" destOrd="0" presId="urn:microsoft.com/office/officeart/2005/8/layout/vProcess5"/>
    <dgm:cxn modelId="{38D9F297-7908-4FEF-ACF2-F6DD381BD435}" type="presParOf" srcId="{CE5648D5-0177-4475-97FB-438526EE1C6A}" destId="{54994080-952F-4D4A-BB8B-D0414AC36EC2}" srcOrd="3" destOrd="0" presId="urn:microsoft.com/office/officeart/2005/8/layout/vProcess5"/>
    <dgm:cxn modelId="{A626709E-D96A-46D9-8540-4DB6C9A02805}" type="presParOf" srcId="{CE5648D5-0177-4475-97FB-438526EE1C6A}" destId="{3298D90D-49D3-418A-8F1E-77D94F52CD94}" srcOrd="4" destOrd="0" presId="urn:microsoft.com/office/officeart/2005/8/layout/vProcess5"/>
    <dgm:cxn modelId="{30545572-2AC1-42A4-8593-F3EEE66C1F67}" type="presParOf" srcId="{CE5648D5-0177-4475-97FB-438526EE1C6A}" destId="{25E8AE42-3FF8-486D-BAE9-636A7AD43CA2}" srcOrd="5" destOrd="0" presId="urn:microsoft.com/office/officeart/2005/8/layout/vProcess5"/>
    <dgm:cxn modelId="{C1C4CF6C-3674-4D5E-8027-84C1444E8D68}" type="presParOf" srcId="{CE5648D5-0177-4475-97FB-438526EE1C6A}" destId="{7D8F43E6-9934-4006-AF89-7BEDFE31D1C1}" srcOrd="6" destOrd="0" presId="urn:microsoft.com/office/officeart/2005/8/layout/vProcess5"/>
    <dgm:cxn modelId="{85BB01F8-EF19-48CB-B264-D7BA3EA35488}" type="presParOf" srcId="{CE5648D5-0177-4475-97FB-438526EE1C6A}" destId="{DA733398-CEE0-4B7F-AAE2-55679FAABE59}" srcOrd="7" destOrd="0" presId="urn:microsoft.com/office/officeart/2005/8/layout/vProcess5"/>
    <dgm:cxn modelId="{5706719C-F2B4-4652-A264-62FC0DDD0645}" type="presParOf" srcId="{CE5648D5-0177-4475-97FB-438526EE1C6A}" destId="{2F307122-4E78-4C6E-886A-96AAC3A2B8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5519E-098A-4E71-B659-64F310FCCB33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37AAE5F-3A72-4BC7-9636-EBE3405647A8}">
      <dgm:prSet/>
      <dgm:spPr/>
      <dgm:t>
        <a:bodyPr/>
        <a:lstStyle/>
        <a:p>
          <a:r>
            <a:rPr lang="pl-PL" dirty="0"/>
            <a:t>Bazy: Web of Science, Scopus lub PubMed</a:t>
          </a:r>
          <a:endParaRPr lang="en-US" dirty="0"/>
        </a:p>
      </dgm:t>
    </dgm:pt>
    <dgm:pt modelId="{25097641-85F7-40F0-BE49-5B57DC77E7D2}" type="parTrans" cxnId="{0C00C711-9CD5-4D13-87FC-65401470AA8A}">
      <dgm:prSet/>
      <dgm:spPr/>
      <dgm:t>
        <a:bodyPr/>
        <a:lstStyle/>
        <a:p>
          <a:endParaRPr lang="en-US"/>
        </a:p>
      </dgm:t>
    </dgm:pt>
    <dgm:pt modelId="{FF63A1D4-1DD6-426E-AC15-A5E823D892E2}" type="sibTrans" cxnId="{0C00C711-9CD5-4D13-87FC-65401470AA8A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A8586A9-CE27-4D5C-AA71-84B64CF49C50}">
      <dgm:prSet/>
      <dgm:spPr/>
      <dgm:t>
        <a:bodyPr/>
        <a:lstStyle/>
        <a:p>
          <a:r>
            <a:rPr lang="pl-PL" dirty="0"/>
            <a:t>Wykaz czasopism naukowych </a:t>
          </a:r>
          <a:r>
            <a:rPr lang="pl-PL" b="0" i="0" dirty="0"/>
            <a:t>ogłoszony przez Ministerstwo Nauki i Szkolnictwa Wyższego</a:t>
          </a:r>
          <a:endParaRPr lang="en-US" dirty="0"/>
        </a:p>
      </dgm:t>
    </dgm:pt>
    <dgm:pt modelId="{EDD81511-4EE3-43E9-8B52-ACB23A8D2A4D}" type="parTrans" cxnId="{E6EB097A-2177-490E-A419-AE2563C48D03}">
      <dgm:prSet/>
      <dgm:spPr/>
      <dgm:t>
        <a:bodyPr/>
        <a:lstStyle/>
        <a:p>
          <a:endParaRPr lang="en-US"/>
        </a:p>
      </dgm:t>
    </dgm:pt>
    <dgm:pt modelId="{674777B6-D27C-4C04-8784-87C5DD285BBF}" type="sibTrans" cxnId="{E6EB097A-2177-490E-A419-AE2563C48D03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8CB0BA0-F9D2-4063-AC76-AADAA9171C38}">
      <dgm:prSet/>
      <dgm:spPr/>
      <dgm:t>
        <a:bodyPr anchor="ctr"/>
        <a:lstStyle/>
        <a:p>
          <a:pPr algn="l"/>
          <a:r>
            <a:rPr lang="pl-PL" noProof="0" dirty="0"/>
            <a:t>Directory of Open Access Journals (DOAJ), baza wiarygodnych czasopism open access. </a:t>
          </a:r>
        </a:p>
      </dgm:t>
    </dgm:pt>
    <dgm:pt modelId="{AEA92788-48F1-4D08-895A-265D3B64E805}" type="parTrans" cxnId="{F7BCA65A-1771-4C71-B2AD-2954C7215617}">
      <dgm:prSet/>
      <dgm:spPr/>
      <dgm:t>
        <a:bodyPr/>
        <a:lstStyle/>
        <a:p>
          <a:endParaRPr lang="en-US"/>
        </a:p>
      </dgm:t>
    </dgm:pt>
    <dgm:pt modelId="{1EB25284-8C41-4B2C-95E1-F1F092E3A838}" type="sibTrans" cxnId="{F7BCA65A-1771-4C71-B2AD-2954C7215617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5C1CB150-5271-4E4B-806F-A292D451F250}">
      <dgm:prSet/>
      <dgm:spPr>
        <a:solidFill>
          <a:srgbClr val="ED931B"/>
        </a:solidFill>
      </dgm:spPr>
      <dgm:t>
        <a:bodyPr/>
        <a:lstStyle/>
        <a:p>
          <a:r>
            <a:rPr lang="pl-PL" dirty="0"/>
            <a:t>Inicjatywa Think. Check. Submit.</a:t>
          </a:r>
          <a:endParaRPr lang="en-US" dirty="0"/>
        </a:p>
      </dgm:t>
    </dgm:pt>
    <dgm:pt modelId="{5B2A762F-25CE-4C30-91E5-F976EFD5D6A8}" type="parTrans" cxnId="{D8645ACD-2413-4C6E-BBF9-DAEDD6BEABC6}">
      <dgm:prSet/>
      <dgm:spPr/>
      <dgm:t>
        <a:bodyPr/>
        <a:lstStyle/>
        <a:p>
          <a:endParaRPr lang="en-US"/>
        </a:p>
      </dgm:t>
    </dgm:pt>
    <dgm:pt modelId="{E00974A6-14AB-44D2-AE5E-CF0089EDAA55}" type="sibTrans" cxnId="{D8645ACD-2413-4C6E-BBF9-DAEDD6BEABC6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29D600A9-9C92-481D-BB2C-1C63B4D4FC7D}" type="pres">
      <dgm:prSet presAssocID="{FAB5519E-098A-4E71-B659-64F310FCCB33}" presName="Name0" presStyleCnt="0">
        <dgm:presLayoutVars>
          <dgm:animLvl val="lvl"/>
          <dgm:resizeHandles val="exact"/>
        </dgm:presLayoutVars>
      </dgm:prSet>
      <dgm:spPr/>
    </dgm:pt>
    <dgm:pt modelId="{50E18E1A-9372-4BEB-87E3-336AA9365405}" type="pres">
      <dgm:prSet presAssocID="{F37AAE5F-3A72-4BC7-9636-EBE3405647A8}" presName="compositeNode" presStyleCnt="0">
        <dgm:presLayoutVars>
          <dgm:bulletEnabled val="1"/>
        </dgm:presLayoutVars>
      </dgm:prSet>
      <dgm:spPr/>
    </dgm:pt>
    <dgm:pt modelId="{1EEE9D61-BCCD-4144-B675-D75B879DD850}" type="pres">
      <dgm:prSet presAssocID="{F37AAE5F-3A72-4BC7-9636-EBE3405647A8}" presName="bgRect" presStyleLbl="alignNode1" presStyleIdx="0" presStyleCnt="4" custLinFactNeighborX="115"/>
      <dgm:spPr/>
    </dgm:pt>
    <dgm:pt modelId="{FC9A0B16-6A88-421D-9572-ABA5310A3D44}" type="pres">
      <dgm:prSet presAssocID="{FF63A1D4-1DD6-426E-AC15-A5E823D892E2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552984C-9B31-4064-BFD6-B0DDAD7D27ED}" type="pres">
      <dgm:prSet presAssocID="{F37AAE5F-3A72-4BC7-9636-EBE3405647A8}" presName="nodeRect" presStyleLbl="alignNode1" presStyleIdx="0" presStyleCnt="4">
        <dgm:presLayoutVars>
          <dgm:bulletEnabled val="1"/>
        </dgm:presLayoutVars>
      </dgm:prSet>
      <dgm:spPr/>
    </dgm:pt>
    <dgm:pt modelId="{62A0D033-6FFD-49AC-8435-C1F559F33B7B}" type="pres">
      <dgm:prSet presAssocID="{FF63A1D4-1DD6-426E-AC15-A5E823D892E2}" presName="sibTrans" presStyleCnt="0"/>
      <dgm:spPr/>
    </dgm:pt>
    <dgm:pt modelId="{90F56E65-3B70-4DE0-B2A7-140D1F8F2A1D}" type="pres">
      <dgm:prSet presAssocID="{4A8586A9-CE27-4D5C-AA71-84B64CF49C50}" presName="compositeNode" presStyleCnt="0">
        <dgm:presLayoutVars>
          <dgm:bulletEnabled val="1"/>
        </dgm:presLayoutVars>
      </dgm:prSet>
      <dgm:spPr/>
    </dgm:pt>
    <dgm:pt modelId="{E86FCE3B-DD71-49B6-81ED-49DBCBF3D607}" type="pres">
      <dgm:prSet presAssocID="{4A8586A9-CE27-4D5C-AA71-84B64CF49C50}" presName="bgRect" presStyleLbl="alignNode1" presStyleIdx="1" presStyleCnt="4"/>
      <dgm:spPr/>
    </dgm:pt>
    <dgm:pt modelId="{B28573DD-4E29-4B0F-8D3D-F212CC8A8033}" type="pres">
      <dgm:prSet presAssocID="{674777B6-D27C-4C04-8784-87C5DD285BBF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C043FC53-D279-4BC5-BA14-A60498666B6A}" type="pres">
      <dgm:prSet presAssocID="{4A8586A9-CE27-4D5C-AA71-84B64CF49C50}" presName="nodeRect" presStyleLbl="alignNode1" presStyleIdx="1" presStyleCnt="4">
        <dgm:presLayoutVars>
          <dgm:bulletEnabled val="1"/>
        </dgm:presLayoutVars>
      </dgm:prSet>
      <dgm:spPr/>
    </dgm:pt>
    <dgm:pt modelId="{67AC42D2-9128-4288-AA78-7B7DFF3B1FD0}" type="pres">
      <dgm:prSet presAssocID="{674777B6-D27C-4C04-8784-87C5DD285BBF}" presName="sibTrans" presStyleCnt="0"/>
      <dgm:spPr/>
    </dgm:pt>
    <dgm:pt modelId="{3E28A10A-77CD-452B-96EB-7DBB0B745602}" type="pres">
      <dgm:prSet presAssocID="{58CB0BA0-F9D2-4063-AC76-AADAA9171C38}" presName="compositeNode" presStyleCnt="0">
        <dgm:presLayoutVars>
          <dgm:bulletEnabled val="1"/>
        </dgm:presLayoutVars>
      </dgm:prSet>
      <dgm:spPr/>
    </dgm:pt>
    <dgm:pt modelId="{FDE7DEB6-F059-414C-BE0B-F10FAA6A9A2E}" type="pres">
      <dgm:prSet presAssocID="{58CB0BA0-F9D2-4063-AC76-AADAA9171C38}" presName="bgRect" presStyleLbl="alignNode1" presStyleIdx="2" presStyleCnt="4"/>
      <dgm:spPr/>
    </dgm:pt>
    <dgm:pt modelId="{D6352054-D4F5-484F-926A-4EA9537411D2}" type="pres">
      <dgm:prSet presAssocID="{1EB25284-8C41-4B2C-95E1-F1F092E3A838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CC7B8088-6800-485D-9BDB-69917FC6143A}" type="pres">
      <dgm:prSet presAssocID="{58CB0BA0-F9D2-4063-AC76-AADAA9171C38}" presName="nodeRect" presStyleLbl="alignNode1" presStyleIdx="2" presStyleCnt="4">
        <dgm:presLayoutVars>
          <dgm:bulletEnabled val="1"/>
        </dgm:presLayoutVars>
      </dgm:prSet>
      <dgm:spPr/>
    </dgm:pt>
    <dgm:pt modelId="{CD2D8645-2C43-4FCA-9792-B92F52D04560}" type="pres">
      <dgm:prSet presAssocID="{1EB25284-8C41-4B2C-95E1-F1F092E3A838}" presName="sibTrans" presStyleCnt="0"/>
      <dgm:spPr/>
    </dgm:pt>
    <dgm:pt modelId="{08AA68D2-662B-4EC4-93AF-A90BBC083147}" type="pres">
      <dgm:prSet presAssocID="{5C1CB150-5271-4E4B-806F-A292D451F250}" presName="compositeNode" presStyleCnt="0">
        <dgm:presLayoutVars>
          <dgm:bulletEnabled val="1"/>
        </dgm:presLayoutVars>
      </dgm:prSet>
      <dgm:spPr/>
    </dgm:pt>
    <dgm:pt modelId="{798CD789-3CEF-4371-AEB3-B9E8AFB66A92}" type="pres">
      <dgm:prSet presAssocID="{5C1CB150-5271-4E4B-806F-A292D451F250}" presName="bgRect" presStyleLbl="alignNode1" presStyleIdx="3" presStyleCnt="4"/>
      <dgm:spPr/>
    </dgm:pt>
    <dgm:pt modelId="{65CF852F-4B15-4389-8C5D-951E10CA48B4}" type="pres">
      <dgm:prSet presAssocID="{E00974A6-14AB-44D2-AE5E-CF0089EDAA55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E34D494E-E26E-4F3F-94D8-A7AD1F4DC737}" type="pres">
      <dgm:prSet presAssocID="{5C1CB150-5271-4E4B-806F-A292D451F250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0C00C711-9CD5-4D13-87FC-65401470AA8A}" srcId="{FAB5519E-098A-4E71-B659-64F310FCCB33}" destId="{F37AAE5F-3A72-4BC7-9636-EBE3405647A8}" srcOrd="0" destOrd="0" parTransId="{25097641-85F7-40F0-BE49-5B57DC77E7D2}" sibTransId="{FF63A1D4-1DD6-426E-AC15-A5E823D892E2}"/>
    <dgm:cxn modelId="{CD1ECE15-2FBB-4916-9EA0-174D77A0BD7A}" type="presOf" srcId="{5C1CB150-5271-4E4B-806F-A292D451F250}" destId="{E34D494E-E26E-4F3F-94D8-A7AD1F4DC737}" srcOrd="1" destOrd="0" presId="urn:microsoft.com/office/officeart/2016/7/layout/LinearBlockProcessNumbered"/>
    <dgm:cxn modelId="{363EE520-D09F-407D-ABE2-59506031FF28}" type="presOf" srcId="{FF63A1D4-1DD6-426E-AC15-A5E823D892E2}" destId="{FC9A0B16-6A88-421D-9572-ABA5310A3D44}" srcOrd="0" destOrd="0" presId="urn:microsoft.com/office/officeart/2016/7/layout/LinearBlockProcessNumbered"/>
    <dgm:cxn modelId="{E5755528-F43F-4391-8680-0C08B7EC71EC}" type="presOf" srcId="{674777B6-D27C-4C04-8784-87C5DD285BBF}" destId="{B28573DD-4E29-4B0F-8D3D-F212CC8A8033}" srcOrd="0" destOrd="0" presId="urn:microsoft.com/office/officeart/2016/7/layout/LinearBlockProcessNumbered"/>
    <dgm:cxn modelId="{2C60C13F-F690-4E93-B1BC-85F6ACE8F809}" type="presOf" srcId="{E00974A6-14AB-44D2-AE5E-CF0089EDAA55}" destId="{65CF852F-4B15-4389-8C5D-951E10CA48B4}" srcOrd="0" destOrd="0" presId="urn:microsoft.com/office/officeart/2016/7/layout/LinearBlockProcessNumbered"/>
    <dgm:cxn modelId="{33892340-6C0A-453B-9ACE-E8033A058C7C}" type="presOf" srcId="{58CB0BA0-F9D2-4063-AC76-AADAA9171C38}" destId="{FDE7DEB6-F059-414C-BE0B-F10FAA6A9A2E}" srcOrd="0" destOrd="0" presId="urn:microsoft.com/office/officeart/2016/7/layout/LinearBlockProcessNumbered"/>
    <dgm:cxn modelId="{329CE266-C447-48ED-A625-24F7C49DD117}" type="presOf" srcId="{4A8586A9-CE27-4D5C-AA71-84B64CF49C50}" destId="{E86FCE3B-DD71-49B6-81ED-49DBCBF3D607}" srcOrd="0" destOrd="0" presId="urn:microsoft.com/office/officeart/2016/7/layout/LinearBlockProcessNumbered"/>
    <dgm:cxn modelId="{539E556F-24E8-4B90-B782-9168ADF29A45}" type="presOf" srcId="{5C1CB150-5271-4E4B-806F-A292D451F250}" destId="{798CD789-3CEF-4371-AEB3-B9E8AFB66A92}" srcOrd="0" destOrd="0" presId="urn:microsoft.com/office/officeart/2016/7/layout/LinearBlockProcessNumbered"/>
    <dgm:cxn modelId="{E6EB097A-2177-490E-A419-AE2563C48D03}" srcId="{FAB5519E-098A-4E71-B659-64F310FCCB33}" destId="{4A8586A9-CE27-4D5C-AA71-84B64CF49C50}" srcOrd="1" destOrd="0" parTransId="{EDD81511-4EE3-43E9-8B52-ACB23A8D2A4D}" sibTransId="{674777B6-D27C-4C04-8784-87C5DD285BBF}"/>
    <dgm:cxn modelId="{F7BCA65A-1771-4C71-B2AD-2954C7215617}" srcId="{FAB5519E-098A-4E71-B659-64F310FCCB33}" destId="{58CB0BA0-F9D2-4063-AC76-AADAA9171C38}" srcOrd="2" destOrd="0" parTransId="{AEA92788-48F1-4D08-895A-265D3B64E805}" sibTransId="{1EB25284-8C41-4B2C-95E1-F1F092E3A838}"/>
    <dgm:cxn modelId="{3D2BD18D-25B8-48B4-983E-C4478D63D727}" type="presOf" srcId="{4A8586A9-CE27-4D5C-AA71-84B64CF49C50}" destId="{C043FC53-D279-4BC5-BA14-A60498666B6A}" srcOrd="1" destOrd="0" presId="urn:microsoft.com/office/officeart/2016/7/layout/LinearBlockProcessNumbered"/>
    <dgm:cxn modelId="{809604B6-F1FE-4AFC-815B-1FE658677479}" type="presOf" srcId="{1EB25284-8C41-4B2C-95E1-F1F092E3A838}" destId="{D6352054-D4F5-484F-926A-4EA9537411D2}" srcOrd="0" destOrd="0" presId="urn:microsoft.com/office/officeart/2016/7/layout/LinearBlockProcessNumbered"/>
    <dgm:cxn modelId="{AC2E64C3-AFBC-4DCE-89A1-BBB2F24694D8}" type="presOf" srcId="{FAB5519E-098A-4E71-B659-64F310FCCB33}" destId="{29D600A9-9C92-481D-BB2C-1C63B4D4FC7D}" srcOrd="0" destOrd="0" presId="urn:microsoft.com/office/officeart/2016/7/layout/LinearBlockProcessNumbered"/>
    <dgm:cxn modelId="{ED97B5C3-D01B-4581-8533-B52E49FA58DE}" type="presOf" srcId="{F37AAE5F-3A72-4BC7-9636-EBE3405647A8}" destId="{0552984C-9B31-4064-BFD6-B0DDAD7D27ED}" srcOrd="1" destOrd="0" presId="urn:microsoft.com/office/officeart/2016/7/layout/LinearBlockProcessNumbered"/>
    <dgm:cxn modelId="{D8645ACD-2413-4C6E-BBF9-DAEDD6BEABC6}" srcId="{FAB5519E-098A-4E71-B659-64F310FCCB33}" destId="{5C1CB150-5271-4E4B-806F-A292D451F250}" srcOrd="3" destOrd="0" parTransId="{5B2A762F-25CE-4C30-91E5-F976EFD5D6A8}" sibTransId="{E00974A6-14AB-44D2-AE5E-CF0089EDAA55}"/>
    <dgm:cxn modelId="{CD70C2D7-74F5-4D3C-9FFF-2DFB1A3BDC69}" type="presOf" srcId="{F37AAE5F-3A72-4BC7-9636-EBE3405647A8}" destId="{1EEE9D61-BCCD-4144-B675-D75B879DD850}" srcOrd="0" destOrd="0" presId="urn:microsoft.com/office/officeart/2016/7/layout/LinearBlockProcessNumbered"/>
    <dgm:cxn modelId="{CDE386FB-9D45-4C1E-A436-1E611F1CABC1}" type="presOf" srcId="{58CB0BA0-F9D2-4063-AC76-AADAA9171C38}" destId="{CC7B8088-6800-485D-9BDB-69917FC6143A}" srcOrd="1" destOrd="0" presId="urn:microsoft.com/office/officeart/2016/7/layout/LinearBlockProcessNumbered"/>
    <dgm:cxn modelId="{0B2BC21E-C2F7-4B7A-B015-DAD5440A8B35}" type="presParOf" srcId="{29D600A9-9C92-481D-BB2C-1C63B4D4FC7D}" destId="{50E18E1A-9372-4BEB-87E3-336AA9365405}" srcOrd="0" destOrd="0" presId="urn:microsoft.com/office/officeart/2016/7/layout/LinearBlockProcessNumbered"/>
    <dgm:cxn modelId="{76BD267F-03AA-4672-B646-C0EFA10D866F}" type="presParOf" srcId="{50E18E1A-9372-4BEB-87E3-336AA9365405}" destId="{1EEE9D61-BCCD-4144-B675-D75B879DD850}" srcOrd="0" destOrd="0" presId="urn:microsoft.com/office/officeart/2016/7/layout/LinearBlockProcessNumbered"/>
    <dgm:cxn modelId="{3FE0E8B2-EC0B-46E9-A278-6A182B0F3746}" type="presParOf" srcId="{50E18E1A-9372-4BEB-87E3-336AA9365405}" destId="{FC9A0B16-6A88-421D-9572-ABA5310A3D44}" srcOrd="1" destOrd="0" presId="urn:microsoft.com/office/officeart/2016/7/layout/LinearBlockProcessNumbered"/>
    <dgm:cxn modelId="{6555B518-5B81-4378-BEB9-3676C1F0FA01}" type="presParOf" srcId="{50E18E1A-9372-4BEB-87E3-336AA9365405}" destId="{0552984C-9B31-4064-BFD6-B0DDAD7D27ED}" srcOrd="2" destOrd="0" presId="urn:microsoft.com/office/officeart/2016/7/layout/LinearBlockProcessNumbered"/>
    <dgm:cxn modelId="{45BB527E-43A9-4F1D-BD24-02FC472C8A5F}" type="presParOf" srcId="{29D600A9-9C92-481D-BB2C-1C63B4D4FC7D}" destId="{62A0D033-6FFD-49AC-8435-C1F559F33B7B}" srcOrd="1" destOrd="0" presId="urn:microsoft.com/office/officeart/2016/7/layout/LinearBlockProcessNumbered"/>
    <dgm:cxn modelId="{5B71A63E-E8A6-42BF-8125-BD8402E69FB4}" type="presParOf" srcId="{29D600A9-9C92-481D-BB2C-1C63B4D4FC7D}" destId="{90F56E65-3B70-4DE0-B2A7-140D1F8F2A1D}" srcOrd="2" destOrd="0" presId="urn:microsoft.com/office/officeart/2016/7/layout/LinearBlockProcessNumbered"/>
    <dgm:cxn modelId="{6739E6EF-1721-45E3-B961-DBB1F8BA3D1A}" type="presParOf" srcId="{90F56E65-3B70-4DE0-B2A7-140D1F8F2A1D}" destId="{E86FCE3B-DD71-49B6-81ED-49DBCBF3D607}" srcOrd="0" destOrd="0" presId="urn:microsoft.com/office/officeart/2016/7/layout/LinearBlockProcessNumbered"/>
    <dgm:cxn modelId="{B4F41781-3C04-41BB-BC04-054B416BE723}" type="presParOf" srcId="{90F56E65-3B70-4DE0-B2A7-140D1F8F2A1D}" destId="{B28573DD-4E29-4B0F-8D3D-F212CC8A8033}" srcOrd="1" destOrd="0" presId="urn:microsoft.com/office/officeart/2016/7/layout/LinearBlockProcessNumbered"/>
    <dgm:cxn modelId="{7AB4A3D6-E53A-430D-8704-258636CDA165}" type="presParOf" srcId="{90F56E65-3B70-4DE0-B2A7-140D1F8F2A1D}" destId="{C043FC53-D279-4BC5-BA14-A60498666B6A}" srcOrd="2" destOrd="0" presId="urn:microsoft.com/office/officeart/2016/7/layout/LinearBlockProcessNumbered"/>
    <dgm:cxn modelId="{5D3F38F5-A59F-439F-85D9-03C22C463A56}" type="presParOf" srcId="{29D600A9-9C92-481D-BB2C-1C63B4D4FC7D}" destId="{67AC42D2-9128-4288-AA78-7B7DFF3B1FD0}" srcOrd="3" destOrd="0" presId="urn:microsoft.com/office/officeart/2016/7/layout/LinearBlockProcessNumbered"/>
    <dgm:cxn modelId="{8F9648A2-B5D4-45DA-8EA6-353A8D4E6810}" type="presParOf" srcId="{29D600A9-9C92-481D-BB2C-1C63B4D4FC7D}" destId="{3E28A10A-77CD-452B-96EB-7DBB0B745602}" srcOrd="4" destOrd="0" presId="urn:microsoft.com/office/officeart/2016/7/layout/LinearBlockProcessNumbered"/>
    <dgm:cxn modelId="{B1A6078F-94C1-43FA-9C1B-9A8104C5C9EC}" type="presParOf" srcId="{3E28A10A-77CD-452B-96EB-7DBB0B745602}" destId="{FDE7DEB6-F059-414C-BE0B-F10FAA6A9A2E}" srcOrd="0" destOrd="0" presId="urn:microsoft.com/office/officeart/2016/7/layout/LinearBlockProcessNumbered"/>
    <dgm:cxn modelId="{2A951273-B390-4105-86DF-DCC28F736783}" type="presParOf" srcId="{3E28A10A-77CD-452B-96EB-7DBB0B745602}" destId="{D6352054-D4F5-484F-926A-4EA9537411D2}" srcOrd="1" destOrd="0" presId="urn:microsoft.com/office/officeart/2016/7/layout/LinearBlockProcessNumbered"/>
    <dgm:cxn modelId="{85933D16-8AFC-40F0-9D6B-B4966495AE91}" type="presParOf" srcId="{3E28A10A-77CD-452B-96EB-7DBB0B745602}" destId="{CC7B8088-6800-485D-9BDB-69917FC6143A}" srcOrd="2" destOrd="0" presId="urn:microsoft.com/office/officeart/2016/7/layout/LinearBlockProcessNumbered"/>
    <dgm:cxn modelId="{7451C3B1-0B0A-4484-9263-AE7BACA454C3}" type="presParOf" srcId="{29D600A9-9C92-481D-BB2C-1C63B4D4FC7D}" destId="{CD2D8645-2C43-4FCA-9792-B92F52D04560}" srcOrd="5" destOrd="0" presId="urn:microsoft.com/office/officeart/2016/7/layout/LinearBlockProcessNumbered"/>
    <dgm:cxn modelId="{8414A6DC-E5CD-4180-A7A3-FB2C2E00DA99}" type="presParOf" srcId="{29D600A9-9C92-481D-BB2C-1C63B4D4FC7D}" destId="{08AA68D2-662B-4EC4-93AF-A90BBC083147}" srcOrd="6" destOrd="0" presId="urn:microsoft.com/office/officeart/2016/7/layout/LinearBlockProcessNumbered"/>
    <dgm:cxn modelId="{8DFAECFC-223C-4753-8FFE-5CC922AB31CC}" type="presParOf" srcId="{08AA68D2-662B-4EC4-93AF-A90BBC083147}" destId="{798CD789-3CEF-4371-AEB3-B9E8AFB66A92}" srcOrd="0" destOrd="0" presId="urn:microsoft.com/office/officeart/2016/7/layout/LinearBlockProcessNumbered"/>
    <dgm:cxn modelId="{5580BC23-B4CF-45D8-857B-6E1F909868B9}" type="presParOf" srcId="{08AA68D2-662B-4EC4-93AF-A90BBC083147}" destId="{65CF852F-4B15-4389-8C5D-951E10CA48B4}" srcOrd="1" destOrd="0" presId="urn:microsoft.com/office/officeart/2016/7/layout/LinearBlockProcessNumbered"/>
    <dgm:cxn modelId="{3188D96E-608A-4686-8BB5-1B8BB33AFB1A}" type="presParOf" srcId="{08AA68D2-662B-4EC4-93AF-A90BBC083147}" destId="{E34D494E-E26E-4F3F-94D8-A7AD1F4DC73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6DE801-1DD4-40DB-8053-1C0BDE4A6D5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34600C4-A373-4729-B8CE-38AFB77AA33D}">
      <dgm:prSet custT="1"/>
      <dgm:spPr>
        <a:gradFill flip="none" rotWithShape="0">
          <a:gsLst>
            <a:gs pos="0">
              <a:srgbClr val="F97306">
                <a:tint val="66000"/>
                <a:satMod val="160000"/>
              </a:srgbClr>
            </a:gs>
            <a:gs pos="50000">
              <a:srgbClr val="F97306">
                <a:tint val="44500"/>
                <a:satMod val="160000"/>
              </a:srgbClr>
            </a:gs>
            <a:gs pos="100000">
              <a:srgbClr val="F97306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l-PL" sz="1400" b="1" dirty="0"/>
            <a:t>Check (Sprawdź): </a:t>
          </a:r>
          <a:r>
            <a:rPr lang="pl-PL" sz="1400" dirty="0"/>
            <a:t>Sprawdź kluczowe elementy, takie jak: członkowie redakcji, proces recenzji, indeksowanie w renomowanych bazach danych oraz zasady dotyczące praw autorskich.</a:t>
          </a:r>
          <a:endParaRPr lang="en-US" sz="1400" dirty="0"/>
        </a:p>
      </dgm:t>
    </dgm:pt>
    <dgm:pt modelId="{448AAAA3-713C-4DE9-907A-28D7F3B31301}" type="parTrans" cxnId="{6AC20B23-0A69-4333-8C2A-E90995D7C0E0}">
      <dgm:prSet/>
      <dgm:spPr/>
      <dgm:t>
        <a:bodyPr/>
        <a:lstStyle/>
        <a:p>
          <a:endParaRPr lang="en-US"/>
        </a:p>
      </dgm:t>
    </dgm:pt>
    <dgm:pt modelId="{0A72E8CE-D041-4766-8CF5-642C7655881A}" type="sibTrans" cxnId="{6AC20B23-0A69-4333-8C2A-E90995D7C0E0}">
      <dgm:prSet phldrT="2" phldr="0"/>
      <dgm:spPr>
        <a:solidFill>
          <a:srgbClr val="F97306"/>
        </a:solidFill>
      </dgm:spPr>
      <dgm:t>
        <a:bodyPr/>
        <a:lstStyle/>
        <a:p>
          <a:r>
            <a:rPr lang="en-US"/>
            <a:t>2</a:t>
          </a:r>
        </a:p>
      </dgm:t>
    </dgm:pt>
    <dgm:pt modelId="{F736EB91-2100-40CC-AAE9-0B2D44D665DE}">
      <dgm:prSet custT="1"/>
      <dgm:spPr>
        <a:gradFill flip="none" rotWithShape="0">
          <a:gsLst>
            <a:gs pos="0">
              <a:srgbClr val="B50612">
                <a:tint val="66000"/>
                <a:satMod val="160000"/>
              </a:srgbClr>
            </a:gs>
            <a:gs pos="50000">
              <a:srgbClr val="B50612">
                <a:tint val="44500"/>
                <a:satMod val="160000"/>
              </a:srgbClr>
            </a:gs>
            <a:gs pos="100000">
              <a:srgbClr val="B50612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l-PL" sz="1400" b="1" dirty="0"/>
            <a:t>Think (Pomyśl): </a:t>
          </a:r>
          <a:r>
            <a:rPr lang="pl-PL" sz="1400" dirty="0"/>
            <a:t>Czy czasopismo, które rozważasz, jest odpowiednie dla Twojej pracy? Upewnij się, że jego profil tematyczny odpowiada Twojej dziedzinie badań.</a:t>
          </a:r>
          <a:endParaRPr lang="en-US" sz="1400" dirty="0"/>
        </a:p>
      </dgm:t>
    </dgm:pt>
    <dgm:pt modelId="{81153BAD-A525-42EC-8260-AB3F54C96303}" type="parTrans" cxnId="{FA32A4C9-176C-4551-93A2-9D7A71037EB0}">
      <dgm:prSet/>
      <dgm:spPr/>
      <dgm:t>
        <a:bodyPr/>
        <a:lstStyle/>
        <a:p>
          <a:endParaRPr lang="pl-PL"/>
        </a:p>
      </dgm:t>
    </dgm:pt>
    <dgm:pt modelId="{BFC9B66E-2194-49B8-95BF-4263EF1667AE}" type="sibTrans" cxnId="{FA32A4C9-176C-4551-93A2-9D7A71037EB0}">
      <dgm:prSet phldrT="1" phldr="0"/>
      <dgm:spPr>
        <a:solidFill>
          <a:srgbClr val="B50612"/>
        </a:solidFill>
      </dgm:spPr>
      <dgm:t>
        <a:bodyPr/>
        <a:lstStyle/>
        <a:p>
          <a:r>
            <a:rPr lang="pl-PL"/>
            <a:t>1</a:t>
          </a:r>
        </a:p>
      </dgm:t>
    </dgm:pt>
    <dgm:pt modelId="{15F60B34-79D5-4F1F-A539-28EDBB76CC54}">
      <dgm:prSet custT="1"/>
      <dgm:spPr>
        <a:gradFill flip="none" rotWithShape="0">
          <a:gsLst>
            <a:gs pos="0">
              <a:srgbClr val="07712C">
                <a:tint val="66000"/>
                <a:satMod val="160000"/>
              </a:srgbClr>
            </a:gs>
            <a:gs pos="50000">
              <a:srgbClr val="07712C">
                <a:tint val="44500"/>
                <a:satMod val="160000"/>
              </a:srgbClr>
            </a:gs>
            <a:gs pos="100000">
              <a:srgbClr val="07712C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l-PL" sz="1400" b="1" dirty="0"/>
            <a:t>Submit (Wyślij): </a:t>
          </a:r>
          <a:r>
            <a:rPr lang="pl-PL" sz="1400" dirty="0"/>
            <a:t>Jeśli czasopismo przejdzie przez powyższe etapy, możesz bezpiecznie wysłać swój manuskrypt do publikacji.</a:t>
          </a:r>
        </a:p>
      </dgm:t>
    </dgm:pt>
    <dgm:pt modelId="{A0291604-76F1-4174-A0C1-B43ABBF6C5CF}" type="parTrans" cxnId="{2F8EEFF2-EFE5-4FC4-BE66-F0FB5875FBA7}">
      <dgm:prSet/>
      <dgm:spPr/>
      <dgm:t>
        <a:bodyPr/>
        <a:lstStyle/>
        <a:p>
          <a:endParaRPr lang="pl-PL"/>
        </a:p>
      </dgm:t>
    </dgm:pt>
    <dgm:pt modelId="{A661C2F5-213B-4A65-B673-4416FDCE8055}" type="sibTrans" cxnId="{2F8EEFF2-EFE5-4FC4-BE66-F0FB5875FBA7}">
      <dgm:prSet phldrT="3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/>
            <a:t>3</a:t>
          </a:r>
        </a:p>
      </dgm:t>
    </dgm:pt>
    <dgm:pt modelId="{9E39E85D-0F0F-4F0C-AD03-6254A5E50B23}" type="pres">
      <dgm:prSet presAssocID="{A16DE801-1DD4-40DB-8053-1C0BDE4A6D54}" presName="linearFlow" presStyleCnt="0">
        <dgm:presLayoutVars>
          <dgm:dir/>
          <dgm:animLvl val="lvl"/>
          <dgm:resizeHandles val="exact"/>
        </dgm:presLayoutVars>
      </dgm:prSet>
      <dgm:spPr/>
    </dgm:pt>
    <dgm:pt modelId="{6EC5D620-A00A-41CE-9136-9FEC9B56B74F}" type="pres">
      <dgm:prSet presAssocID="{F736EB91-2100-40CC-AAE9-0B2D44D665DE}" presName="compositeNode" presStyleCnt="0"/>
      <dgm:spPr/>
    </dgm:pt>
    <dgm:pt modelId="{EAB2E2F3-E216-4DB2-AD04-5DBAAD3E519F}" type="pres">
      <dgm:prSet presAssocID="{F736EB91-2100-40CC-AAE9-0B2D44D665D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DBA9594-1A21-4404-A151-B1D9AD0792F3}" type="pres">
      <dgm:prSet presAssocID="{F736EB91-2100-40CC-AAE9-0B2D44D665DE}" presName="parSh" presStyleCnt="0"/>
      <dgm:spPr/>
    </dgm:pt>
    <dgm:pt modelId="{C0BC8D5F-DC14-4A5C-B967-9DB9F606CFB0}" type="pres">
      <dgm:prSet presAssocID="{F736EB91-2100-40CC-AAE9-0B2D44D665DE}" presName="lineNode" presStyleLbl="alignAccFollowNode1" presStyleIdx="0" presStyleCnt="9"/>
      <dgm:spPr/>
    </dgm:pt>
    <dgm:pt modelId="{7AB45A29-310D-47C3-B553-2364F80227BF}" type="pres">
      <dgm:prSet presAssocID="{F736EB91-2100-40CC-AAE9-0B2D44D665DE}" presName="lineArrowNode" presStyleLbl="alignAccFollowNode1" presStyleIdx="1" presStyleCnt="9"/>
      <dgm:spPr/>
    </dgm:pt>
    <dgm:pt modelId="{5ED85F85-C1CF-4AD9-9FFD-15C36E97EA31}" type="pres">
      <dgm:prSet presAssocID="{BFC9B66E-2194-49B8-95BF-4263EF1667AE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F9D113A0-28E5-4B32-BB92-A1658A1ED222}" type="pres">
      <dgm:prSet presAssocID="{BFC9B66E-2194-49B8-95BF-4263EF1667AE}" presName="spacerBetweenCircleAndCallout" presStyleCnt="0">
        <dgm:presLayoutVars/>
      </dgm:prSet>
      <dgm:spPr/>
    </dgm:pt>
    <dgm:pt modelId="{5215E175-1968-44E5-A0C0-AFFD1B9D8358}" type="pres">
      <dgm:prSet presAssocID="{F736EB91-2100-40CC-AAE9-0B2D44D665DE}" presName="nodeText" presStyleLbl="alignAccFollowNode1" presStyleIdx="2" presStyleCnt="9">
        <dgm:presLayoutVars>
          <dgm:bulletEnabled val="1"/>
        </dgm:presLayoutVars>
      </dgm:prSet>
      <dgm:spPr/>
    </dgm:pt>
    <dgm:pt modelId="{98F391E5-7B14-47BA-B16A-2D892915EF94}" type="pres">
      <dgm:prSet presAssocID="{BFC9B66E-2194-49B8-95BF-4263EF1667AE}" presName="sibTransComposite" presStyleCnt="0"/>
      <dgm:spPr/>
    </dgm:pt>
    <dgm:pt modelId="{8689A941-027F-4A68-8D60-B53053840A39}" type="pres">
      <dgm:prSet presAssocID="{834600C4-A373-4729-B8CE-38AFB77AA33D}" presName="compositeNode" presStyleCnt="0"/>
      <dgm:spPr/>
    </dgm:pt>
    <dgm:pt modelId="{F407F35F-F1F9-4A48-9BCF-34F2C9D72AED}" type="pres">
      <dgm:prSet presAssocID="{834600C4-A373-4729-B8CE-38AFB77AA33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6579B6B-5D2B-4B9F-8080-1D954148173A}" type="pres">
      <dgm:prSet presAssocID="{834600C4-A373-4729-B8CE-38AFB77AA33D}" presName="parSh" presStyleCnt="0"/>
      <dgm:spPr/>
    </dgm:pt>
    <dgm:pt modelId="{350FF958-F2A2-4FE1-9E3B-D1251B500410}" type="pres">
      <dgm:prSet presAssocID="{834600C4-A373-4729-B8CE-38AFB77AA33D}" presName="lineNode" presStyleLbl="alignAccFollowNode1" presStyleIdx="3" presStyleCnt="9"/>
      <dgm:spPr/>
    </dgm:pt>
    <dgm:pt modelId="{C4784D68-57F2-4591-A0F7-77A1C870B991}" type="pres">
      <dgm:prSet presAssocID="{834600C4-A373-4729-B8CE-38AFB77AA33D}" presName="lineArrowNode" presStyleLbl="alignAccFollowNode1" presStyleIdx="4" presStyleCnt="9"/>
      <dgm:spPr/>
    </dgm:pt>
    <dgm:pt modelId="{4261CC4C-9737-40BB-9F7C-38933AE4703A}" type="pres">
      <dgm:prSet presAssocID="{0A72E8CE-D041-4766-8CF5-642C7655881A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D177DE89-FD7C-40CC-8AD1-CE35AE42AE2F}" type="pres">
      <dgm:prSet presAssocID="{0A72E8CE-D041-4766-8CF5-642C7655881A}" presName="spacerBetweenCircleAndCallout" presStyleCnt="0">
        <dgm:presLayoutVars/>
      </dgm:prSet>
      <dgm:spPr/>
    </dgm:pt>
    <dgm:pt modelId="{EE653E5C-EC6D-45AE-9053-C310DF04E4C6}" type="pres">
      <dgm:prSet presAssocID="{834600C4-A373-4729-B8CE-38AFB77AA33D}" presName="nodeText" presStyleLbl="alignAccFollowNode1" presStyleIdx="5" presStyleCnt="9">
        <dgm:presLayoutVars>
          <dgm:bulletEnabled val="1"/>
        </dgm:presLayoutVars>
      </dgm:prSet>
      <dgm:spPr/>
    </dgm:pt>
    <dgm:pt modelId="{8E9783C1-D826-4BD7-8B07-ABB98EF64D71}" type="pres">
      <dgm:prSet presAssocID="{0A72E8CE-D041-4766-8CF5-642C7655881A}" presName="sibTransComposite" presStyleCnt="0"/>
      <dgm:spPr/>
    </dgm:pt>
    <dgm:pt modelId="{965E09AE-B964-4F5B-B821-F213C6CF4D92}" type="pres">
      <dgm:prSet presAssocID="{15F60B34-79D5-4F1F-A539-28EDBB76CC54}" presName="compositeNode" presStyleCnt="0"/>
      <dgm:spPr/>
    </dgm:pt>
    <dgm:pt modelId="{28015D4B-8369-43E0-826C-879C37231F21}" type="pres">
      <dgm:prSet presAssocID="{15F60B34-79D5-4F1F-A539-28EDBB76CC5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3A4232F-7703-48E6-B591-EC1C9C80E8AA}" type="pres">
      <dgm:prSet presAssocID="{15F60B34-79D5-4F1F-A539-28EDBB76CC54}" presName="parSh" presStyleCnt="0"/>
      <dgm:spPr/>
    </dgm:pt>
    <dgm:pt modelId="{F0AF3F10-2949-4CA6-B50E-93DDB1F3D1FF}" type="pres">
      <dgm:prSet presAssocID="{15F60B34-79D5-4F1F-A539-28EDBB76CC54}" presName="lineNode" presStyleLbl="alignAccFollowNode1" presStyleIdx="6" presStyleCnt="9"/>
      <dgm:spPr/>
    </dgm:pt>
    <dgm:pt modelId="{7E5F9172-8648-4DA2-9732-856825301639}" type="pres">
      <dgm:prSet presAssocID="{15F60B34-79D5-4F1F-A539-28EDBB76CC54}" presName="lineArrowNode" presStyleLbl="alignAccFollowNode1" presStyleIdx="7" presStyleCnt="9"/>
      <dgm:spPr/>
    </dgm:pt>
    <dgm:pt modelId="{00B6D5B1-53A4-4BEF-B083-E56A5EA0DAB9}" type="pres">
      <dgm:prSet presAssocID="{A661C2F5-213B-4A65-B673-4416FDCE8055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CAE449BC-AFEE-4816-ACAF-4901523993B1}" type="pres">
      <dgm:prSet presAssocID="{A661C2F5-213B-4A65-B673-4416FDCE8055}" presName="spacerBetweenCircleAndCallout" presStyleCnt="0">
        <dgm:presLayoutVars/>
      </dgm:prSet>
      <dgm:spPr/>
    </dgm:pt>
    <dgm:pt modelId="{0D93E85C-FC31-4CF3-B83D-CE371EAA6B5D}" type="pres">
      <dgm:prSet presAssocID="{15F60B34-79D5-4F1F-A539-28EDBB76CC54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889F7213-6BF2-486E-B177-C4E2F8445357}" type="presOf" srcId="{15F60B34-79D5-4F1F-A539-28EDBB76CC54}" destId="{0D93E85C-FC31-4CF3-B83D-CE371EAA6B5D}" srcOrd="0" destOrd="0" presId="urn:microsoft.com/office/officeart/2016/7/layout/LinearArrowProcessNumbered"/>
    <dgm:cxn modelId="{B8081E1C-7432-4399-86D7-9736020D0391}" type="presOf" srcId="{F736EB91-2100-40CC-AAE9-0B2D44D665DE}" destId="{5215E175-1968-44E5-A0C0-AFFD1B9D8358}" srcOrd="0" destOrd="0" presId="urn:microsoft.com/office/officeart/2016/7/layout/LinearArrowProcessNumbered"/>
    <dgm:cxn modelId="{6AC20B23-0A69-4333-8C2A-E90995D7C0E0}" srcId="{A16DE801-1DD4-40DB-8053-1C0BDE4A6D54}" destId="{834600C4-A373-4729-B8CE-38AFB77AA33D}" srcOrd="1" destOrd="0" parTransId="{448AAAA3-713C-4DE9-907A-28D7F3B31301}" sibTransId="{0A72E8CE-D041-4766-8CF5-642C7655881A}"/>
    <dgm:cxn modelId="{476A5830-D157-495D-9BAB-5DE77F0C36AB}" type="presOf" srcId="{0A72E8CE-D041-4766-8CF5-642C7655881A}" destId="{4261CC4C-9737-40BB-9F7C-38933AE4703A}" srcOrd="0" destOrd="0" presId="urn:microsoft.com/office/officeart/2016/7/layout/LinearArrowProcessNumbered"/>
    <dgm:cxn modelId="{7A8A836A-B78E-4B19-8269-9329F0AF3254}" type="presOf" srcId="{BFC9B66E-2194-49B8-95BF-4263EF1667AE}" destId="{5ED85F85-C1CF-4AD9-9FFD-15C36E97EA31}" srcOrd="0" destOrd="0" presId="urn:microsoft.com/office/officeart/2016/7/layout/LinearArrowProcessNumbered"/>
    <dgm:cxn modelId="{9B880555-D191-4AB0-8450-77CEFF919E4A}" type="presOf" srcId="{A16DE801-1DD4-40DB-8053-1C0BDE4A6D54}" destId="{9E39E85D-0F0F-4F0C-AD03-6254A5E50B23}" srcOrd="0" destOrd="0" presId="urn:microsoft.com/office/officeart/2016/7/layout/LinearArrowProcessNumbered"/>
    <dgm:cxn modelId="{FA32A4C9-176C-4551-93A2-9D7A71037EB0}" srcId="{A16DE801-1DD4-40DB-8053-1C0BDE4A6D54}" destId="{F736EB91-2100-40CC-AAE9-0B2D44D665DE}" srcOrd="0" destOrd="0" parTransId="{81153BAD-A525-42EC-8260-AB3F54C96303}" sibTransId="{BFC9B66E-2194-49B8-95BF-4263EF1667AE}"/>
    <dgm:cxn modelId="{63597FDB-6202-4FAC-89F2-F5B3E8E45541}" type="presOf" srcId="{834600C4-A373-4729-B8CE-38AFB77AA33D}" destId="{EE653E5C-EC6D-45AE-9053-C310DF04E4C6}" srcOrd="0" destOrd="0" presId="urn:microsoft.com/office/officeart/2016/7/layout/LinearArrowProcessNumbered"/>
    <dgm:cxn modelId="{2F8EEFF2-EFE5-4FC4-BE66-F0FB5875FBA7}" srcId="{A16DE801-1DD4-40DB-8053-1C0BDE4A6D54}" destId="{15F60B34-79D5-4F1F-A539-28EDBB76CC54}" srcOrd="2" destOrd="0" parTransId="{A0291604-76F1-4174-A0C1-B43ABBF6C5CF}" sibTransId="{A661C2F5-213B-4A65-B673-4416FDCE8055}"/>
    <dgm:cxn modelId="{A664AFFB-4052-4D44-B318-D8E0E2CB6D2A}" type="presOf" srcId="{A661C2F5-213B-4A65-B673-4416FDCE8055}" destId="{00B6D5B1-53A4-4BEF-B083-E56A5EA0DAB9}" srcOrd="0" destOrd="0" presId="urn:microsoft.com/office/officeart/2016/7/layout/LinearArrowProcessNumbered"/>
    <dgm:cxn modelId="{00C71D9F-1FC3-4575-A9E5-AF955F4ABFB7}" type="presParOf" srcId="{9E39E85D-0F0F-4F0C-AD03-6254A5E50B23}" destId="{6EC5D620-A00A-41CE-9136-9FEC9B56B74F}" srcOrd="0" destOrd="0" presId="urn:microsoft.com/office/officeart/2016/7/layout/LinearArrowProcessNumbered"/>
    <dgm:cxn modelId="{0C1ABA69-F543-4750-A8CD-A8F09FF807C6}" type="presParOf" srcId="{6EC5D620-A00A-41CE-9136-9FEC9B56B74F}" destId="{EAB2E2F3-E216-4DB2-AD04-5DBAAD3E519F}" srcOrd="0" destOrd="0" presId="urn:microsoft.com/office/officeart/2016/7/layout/LinearArrowProcessNumbered"/>
    <dgm:cxn modelId="{72D1B310-E912-4C29-A156-E349910A68B3}" type="presParOf" srcId="{6EC5D620-A00A-41CE-9136-9FEC9B56B74F}" destId="{7DBA9594-1A21-4404-A151-B1D9AD0792F3}" srcOrd="1" destOrd="0" presId="urn:microsoft.com/office/officeart/2016/7/layout/LinearArrowProcessNumbered"/>
    <dgm:cxn modelId="{05629613-22DB-4E7B-AD62-C2B13AED366A}" type="presParOf" srcId="{7DBA9594-1A21-4404-A151-B1D9AD0792F3}" destId="{C0BC8D5F-DC14-4A5C-B967-9DB9F606CFB0}" srcOrd="0" destOrd="0" presId="urn:microsoft.com/office/officeart/2016/7/layout/LinearArrowProcessNumbered"/>
    <dgm:cxn modelId="{D3574C02-0204-47EC-B57E-F0ED77E2E31F}" type="presParOf" srcId="{7DBA9594-1A21-4404-A151-B1D9AD0792F3}" destId="{7AB45A29-310D-47C3-B553-2364F80227BF}" srcOrd="1" destOrd="0" presId="urn:microsoft.com/office/officeart/2016/7/layout/LinearArrowProcessNumbered"/>
    <dgm:cxn modelId="{68FC9B48-A5F7-4879-A4B1-F084D677A8A5}" type="presParOf" srcId="{7DBA9594-1A21-4404-A151-B1D9AD0792F3}" destId="{5ED85F85-C1CF-4AD9-9FFD-15C36E97EA31}" srcOrd="2" destOrd="0" presId="urn:microsoft.com/office/officeart/2016/7/layout/LinearArrowProcessNumbered"/>
    <dgm:cxn modelId="{159B4FE8-F77B-4A82-9DAF-9C300135D113}" type="presParOf" srcId="{7DBA9594-1A21-4404-A151-B1D9AD0792F3}" destId="{F9D113A0-28E5-4B32-BB92-A1658A1ED222}" srcOrd="3" destOrd="0" presId="urn:microsoft.com/office/officeart/2016/7/layout/LinearArrowProcessNumbered"/>
    <dgm:cxn modelId="{15A6A62A-ED9C-496D-8155-951C85052855}" type="presParOf" srcId="{6EC5D620-A00A-41CE-9136-9FEC9B56B74F}" destId="{5215E175-1968-44E5-A0C0-AFFD1B9D8358}" srcOrd="2" destOrd="0" presId="urn:microsoft.com/office/officeart/2016/7/layout/LinearArrowProcessNumbered"/>
    <dgm:cxn modelId="{68E1C12B-C8D3-4476-9A04-C3FBE6568CD6}" type="presParOf" srcId="{9E39E85D-0F0F-4F0C-AD03-6254A5E50B23}" destId="{98F391E5-7B14-47BA-B16A-2D892915EF94}" srcOrd="1" destOrd="0" presId="urn:microsoft.com/office/officeart/2016/7/layout/LinearArrowProcessNumbered"/>
    <dgm:cxn modelId="{78D4FAE8-7821-433C-97A1-20CD7BC55131}" type="presParOf" srcId="{9E39E85D-0F0F-4F0C-AD03-6254A5E50B23}" destId="{8689A941-027F-4A68-8D60-B53053840A39}" srcOrd="2" destOrd="0" presId="urn:microsoft.com/office/officeart/2016/7/layout/LinearArrowProcessNumbered"/>
    <dgm:cxn modelId="{3D3952D5-200C-4F7D-B80F-E153399276E9}" type="presParOf" srcId="{8689A941-027F-4A68-8D60-B53053840A39}" destId="{F407F35F-F1F9-4A48-9BCF-34F2C9D72AED}" srcOrd="0" destOrd="0" presId="urn:microsoft.com/office/officeart/2016/7/layout/LinearArrowProcessNumbered"/>
    <dgm:cxn modelId="{8F52AC97-68F3-4958-8EDB-1DA2457F83E9}" type="presParOf" srcId="{8689A941-027F-4A68-8D60-B53053840A39}" destId="{B6579B6B-5D2B-4B9F-8080-1D954148173A}" srcOrd="1" destOrd="0" presId="urn:microsoft.com/office/officeart/2016/7/layout/LinearArrowProcessNumbered"/>
    <dgm:cxn modelId="{03730355-2726-48B1-94AC-2C2ADC1EC7F6}" type="presParOf" srcId="{B6579B6B-5D2B-4B9F-8080-1D954148173A}" destId="{350FF958-F2A2-4FE1-9E3B-D1251B500410}" srcOrd="0" destOrd="0" presId="urn:microsoft.com/office/officeart/2016/7/layout/LinearArrowProcessNumbered"/>
    <dgm:cxn modelId="{1455B790-53BD-4A29-A640-17639FC1CD40}" type="presParOf" srcId="{B6579B6B-5D2B-4B9F-8080-1D954148173A}" destId="{C4784D68-57F2-4591-A0F7-77A1C870B991}" srcOrd="1" destOrd="0" presId="urn:microsoft.com/office/officeart/2016/7/layout/LinearArrowProcessNumbered"/>
    <dgm:cxn modelId="{EEE879CE-440D-4A8C-855C-4D8DC1368591}" type="presParOf" srcId="{B6579B6B-5D2B-4B9F-8080-1D954148173A}" destId="{4261CC4C-9737-40BB-9F7C-38933AE4703A}" srcOrd="2" destOrd="0" presId="urn:microsoft.com/office/officeart/2016/7/layout/LinearArrowProcessNumbered"/>
    <dgm:cxn modelId="{DD6F2374-DE9C-4038-984F-8D158C0BFFC6}" type="presParOf" srcId="{B6579B6B-5D2B-4B9F-8080-1D954148173A}" destId="{D177DE89-FD7C-40CC-8AD1-CE35AE42AE2F}" srcOrd="3" destOrd="0" presId="urn:microsoft.com/office/officeart/2016/7/layout/LinearArrowProcessNumbered"/>
    <dgm:cxn modelId="{C38C66B7-780C-4629-B63C-362A332C58BB}" type="presParOf" srcId="{8689A941-027F-4A68-8D60-B53053840A39}" destId="{EE653E5C-EC6D-45AE-9053-C310DF04E4C6}" srcOrd="2" destOrd="0" presId="urn:microsoft.com/office/officeart/2016/7/layout/LinearArrowProcessNumbered"/>
    <dgm:cxn modelId="{E6F17029-08F9-4320-B635-96D4827B1998}" type="presParOf" srcId="{9E39E85D-0F0F-4F0C-AD03-6254A5E50B23}" destId="{8E9783C1-D826-4BD7-8B07-ABB98EF64D71}" srcOrd="3" destOrd="0" presId="urn:microsoft.com/office/officeart/2016/7/layout/LinearArrowProcessNumbered"/>
    <dgm:cxn modelId="{2B423AB5-423C-485B-9578-52FFA7800F95}" type="presParOf" srcId="{9E39E85D-0F0F-4F0C-AD03-6254A5E50B23}" destId="{965E09AE-B964-4F5B-B821-F213C6CF4D92}" srcOrd="4" destOrd="0" presId="urn:microsoft.com/office/officeart/2016/7/layout/LinearArrowProcessNumbered"/>
    <dgm:cxn modelId="{581DB324-CE47-4DDA-922E-1FCDF8746B36}" type="presParOf" srcId="{965E09AE-B964-4F5B-B821-F213C6CF4D92}" destId="{28015D4B-8369-43E0-826C-879C37231F21}" srcOrd="0" destOrd="0" presId="urn:microsoft.com/office/officeart/2016/7/layout/LinearArrowProcessNumbered"/>
    <dgm:cxn modelId="{18617057-8063-46AB-80A8-0CBFF3A5BBB6}" type="presParOf" srcId="{965E09AE-B964-4F5B-B821-F213C6CF4D92}" destId="{B3A4232F-7703-48E6-B591-EC1C9C80E8AA}" srcOrd="1" destOrd="0" presId="urn:microsoft.com/office/officeart/2016/7/layout/LinearArrowProcessNumbered"/>
    <dgm:cxn modelId="{B38F4FA5-1AD5-45EE-9C70-79162D65633B}" type="presParOf" srcId="{B3A4232F-7703-48E6-B591-EC1C9C80E8AA}" destId="{F0AF3F10-2949-4CA6-B50E-93DDB1F3D1FF}" srcOrd="0" destOrd="0" presId="urn:microsoft.com/office/officeart/2016/7/layout/LinearArrowProcessNumbered"/>
    <dgm:cxn modelId="{E704101D-9501-46CC-8CC9-58A4073459D6}" type="presParOf" srcId="{B3A4232F-7703-48E6-B591-EC1C9C80E8AA}" destId="{7E5F9172-8648-4DA2-9732-856825301639}" srcOrd="1" destOrd="0" presId="urn:microsoft.com/office/officeart/2016/7/layout/LinearArrowProcessNumbered"/>
    <dgm:cxn modelId="{9EAA8DDE-438D-43F1-813B-8814655BB90E}" type="presParOf" srcId="{B3A4232F-7703-48E6-B591-EC1C9C80E8AA}" destId="{00B6D5B1-53A4-4BEF-B083-E56A5EA0DAB9}" srcOrd="2" destOrd="0" presId="urn:microsoft.com/office/officeart/2016/7/layout/LinearArrowProcessNumbered"/>
    <dgm:cxn modelId="{93BF7367-799F-409D-B28D-C02DBAED6862}" type="presParOf" srcId="{B3A4232F-7703-48E6-B591-EC1C9C80E8AA}" destId="{CAE449BC-AFEE-4816-ACAF-4901523993B1}" srcOrd="3" destOrd="0" presId="urn:microsoft.com/office/officeart/2016/7/layout/LinearArrowProcessNumbered"/>
    <dgm:cxn modelId="{51DA6C13-3FE7-4A6B-A707-0395E75EE565}" type="presParOf" srcId="{965E09AE-B964-4F5B-B821-F213C6CF4D92}" destId="{0D93E85C-FC31-4CF3-B83D-CE371EAA6B5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C05992-CCF2-4877-A8CE-A2D7C6D4CDE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D37A4DE-DEAA-47A5-92CB-4B8788B7A262}">
      <dgm:prSet custT="1"/>
      <dgm:spPr/>
      <dgm:t>
        <a:bodyPr/>
        <a:lstStyle/>
        <a:p>
          <a:r>
            <a:rPr lang="pl-PL" sz="1800" dirty="0"/>
            <a:t>Edukacja pracowników i studentów.</a:t>
          </a:r>
        </a:p>
      </dgm:t>
    </dgm:pt>
    <dgm:pt modelId="{05E3400D-655D-4A6F-AF95-EFD6CBA70B7D}" type="parTrans" cxnId="{B9423B7A-46B5-476B-994C-49DF5A0CAFCB}">
      <dgm:prSet/>
      <dgm:spPr/>
      <dgm:t>
        <a:bodyPr/>
        <a:lstStyle/>
        <a:p>
          <a:endParaRPr lang="pl-PL" sz="1800"/>
        </a:p>
      </dgm:t>
    </dgm:pt>
    <dgm:pt modelId="{02136944-F7C8-4173-BEF5-D14592CEF029}" type="sibTrans" cxnId="{B9423B7A-46B5-476B-994C-49DF5A0CAFCB}">
      <dgm:prSet/>
      <dgm:spPr/>
      <dgm:t>
        <a:bodyPr/>
        <a:lstStyle/>
        <a:p>
          <a:endParaRPr lang="pl-PL" sz="1800"/>
        </a:p>
      </dgm:t>
    </dgm:pt>
    <dgm:pt modelId="{11A96E66-8E0B-461B-8BBD-9943586BCE7D}">
      <dgm:prSet custT="1"/>
      <dgm:spPr/>
      <dgm:t>
        <a:bodyPr/>
        <a:lstStyle/>
        <a:p>
          <a:r>
            <a:rPr lang="pl-PL" sz="1800" dirty="0"/>
            <a:t>Promowanie publikowania w renomowanych czasopismach.</a:t>
          </a:r>
        </a:p>
      </dgm:t>
    </dgm:pt>
    <dgm:pt modelId="{617DCFC7-6C73-4DFA-B11F-8EB6BF8230BC}" type="parTrans" cxnId="{B2FAF2E2-D960-4A25-A0D3-176DF61129DE}">
      <dgm:prSet/>
      <dgm:spPr/>
      <dgm:t>
        <a:bodyPr/>
        <a:lstStyle/>
        <a:p>
          <a:endParaRPr lang="pl-PL" sz="1800"/>
        </a:p>
      </dgm:t>
    </dgm:pt>
    <dgm:pt modelId="{7C505450-75C7-43E3-ABF5-3D85B8FBE05C}" type="sibTrans" cxnId="{B2FAF2E2-D960-4A25-A0D3-176DF61129DE}">
      <dgm:prSet/>
      <dgm:spPr/>
      <dgm:t>
        <a:bodyPr/>
        <a:lstStyle/>
        <a:p>
          <a:endParaRPr lang="pl-PL" sz="1800"/>
        </a:p>
      </dgm:t>
    </dgm:pt>
    <dgm:pt modelId="{4B45FEC6-7581-4005-B670-1752C2C49A17}">
      <dgm:prSet custT="1"/>
      <dgm:spPr/>
      <dgm:t>
        <a:bodyPr/>
        <a:lstStyle/>
        <a:p>
          <a:r>
            <a:rPr lang="pl-PL" sz="1800" dirty="0"/>
            <a:t>Wprowadzenie instytucjonalnych wytycznych dotyczących publikacji.</a:t>
          </a:r>
        </a:p>
      </dgm:t>
    </dgm:pt>
    <dgm:pt modelId="{67450D3C-710D-40FE-9063-D3B75D24D20C}" type="parTrans" cxnId="{885D3FAD-0296-4548-AE3D-2D4C84820C5D}">
      <dgm:prSet/>
      <dgm:spPr/>
      <dgm:t>
        <a:bodyPr/>
        <a:lstStyle/>
        <a:p>
          <a:endParaRPr lang="pl-PL" sz="1800"/>
        </a:p>
      </dgm:t>
    </dgm:pt>
    <dgm:pt modelId="{B8EB0C94-C0BC-49F3-83C6-9F61C7B5DA49}" type="sibTrans" cxnId="{885D3FAD-0296-4548-AE3D-2D4C84820C5D}">
      <dgm:prSet/>
      <dgm:spPr/>
      <dgm:t>
        <a:bodyPr/>
        <a:lstStyle/>
        <a:p>
          <a:endParaRPr lang="pl-PL" sz="1800"/>
        </a:p>
      </dgm:t>
    </dgm:pt>
    <dgm:pt modelId="{C5C6EE30-B240-478F-804E-0FB74867E9B9}">
      <dgm:prSet custT="1"/>
      <dgm:spPr/>
      <dgm:t>
        <a:bodyPr/>
        <a:lstStyle/>
        <a:p>
          <a:r>
            <a:rPr lang="pl-PL" sz="1800" dirty="0"/>
            <a:t>Wspieranie pracowników w procesie weryfikacji czasopism.</a:t>
          </a:r>
        </a:p>
      </dgm:t>
    </dgm:pt>
    <dgm:pt modelId="{061CDFA5-D29D-4A6A-834A-2E96F113C6AC}" type="parTrans" cxnId="{201BC618-61F5-42A0-A2F6-452813B41359}">
      <dgm:prSet/>
      <dgm:spPr/>
      <dgm:t>
        <a:bodyPr/>
        <a:lstStyle/>
        <a:p>
          <a:endParaRPr lang="pl-PL" sz="1800"/>
        </a:p>
      </dgm:t>
    </dgm:pt>
    <dgm:pt modelId="{262D863F-8EC2-4592-AEBF-AEAAD279A8B5}" type="sibTrans" cxnId="{201BC618-61F5-42A0-A2F6-452813B41359}">
      <dgm:prSet/>
      <dgm:spPr/>
      <dgm:t>
        <a:bodyPr/>
        <a:lstStyle/>
        <a:p>
          <a:endParaRPr lang="pl-PL" sz="1800"/>
        </a:p>
      </dgm:t>
    </dgm:pt>
    <dgm:pt modelId="{F0D8849D-836C-458D-B0EA-B7B26648DE6B}" type="pres">
      <dgm:prSet presAssocID="{A9C05992-CCF2-4877-A8CE-A2D7C6D4CDE8}" presName="linearFlow" presStyleCnt="0">
        <dgm:presLayoutVars>
          <dgm:dir/>
          <dgm:resizeHandles val="exact"/>
        </dgm:presLayoutVars>
      </dgm:prSet>
      <dgm:spPr/>
    </dgm:pt>
    <dgm:pt modelId="{68BDA7AF-4396-4C50-9045-0597223FB4A1}" type="pres">
      <dgm:prSet presAssocID="{7D37A4DE-DEAA-47A5-92CB-4B8788B7A262}" presName="composite" presStyleCnt="0"/>
      <dgm:spPr/>
    </dgm:pt>
    <dgm:pt modelId="{C4EB896F-EC78-4B1D-BC98-C5B2E3EB2F82}" type="pres">
      <dgm:prSet presAssocID="{7D37A4DE-DEAA-47A5-92CB-4B8788B7A262}" presName="imgShp" presStyleLbl="fgImgPlace1" presStyleIdx="0" presStyleCnt="4" custLinFactNeighborX="-4266" custLinFactNeighborY="-11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a"/>
        </a:ext>
      </dgm:extLst>
    </dgm:pt>
    <dgm:pt modelId="{668B2C39-82EB-49AB-AC8F-1725F5933BD5}" type="pres">
      <dgm:prSet presAssocID="{7D37A4DE-DEAA-47A5-92CB-4B8788B7A262}" presName="txShp" presStyleLbl="node1" presStyleIdx="0" presStyleCnt="4">
        <dgm:presLayoutVars>
          <dgm:bulletEnabled val="1"/>
        </dgm:presLayoutVars>
      </dgm:prSet>
      <dgm:spPr/>
    </dgm:pt>
    <dgm:pt modelId="{B724426B-EBDE-4A5B-AAB5-7F5179390013}" type="pres">
      <dgm:prSet presAssocID="{02136944-F7C8-4173-BEF5-D14592CEF029}" presName="spacing" presStyleCnt="0"/>
      <dgm:spPr/>
    </dgm:pt>
    <dgm:pt modelId="{E4E89D7B-1B03-48D2-BAC7-64CC74321395}" type="pres">
      <dgm:prSet presAssocID="{11A96E66-8E0B-461B-8BBD-9943586BCE7D}" presName="composite" presStyleCnt="0"/>
      <dgm:spPr/>
    </dgm:pt>
    <dgm:pt modelId="{48033830-25A9-414F-A0FE-FF154878596C}" type="pres">
      <dgm:prSet presAssocID="{11A96E66-8E0B-461B-8BBD-9943586BCE7D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106273B-4C51-4BB1-ABB5-77ED387B41A5}" type="pres">
      <dgm:prSet presAssocID="{11A96E66-8E0B-461B-8BBD-9943586BCE7D}" presName="txShp" presStyleLbl="node1" presStyleIdx="1" presStyleCnt="4" custScaleX="99441">
        <dgm:presLayoutVars>
          <dgm:bulletEnabled val="1"/>
        </dgm:presLayoutVars>
      </dgm:prSet>
      <dgm:spPr/>
    </dgm:pt>
    <dgm:pt modelId="{E6C6E976-B4B9-417C-9CD9-0C73E57B8815}" type="pres">
      <dgm:prSet presAssocID="{7C505450-75C7-43E3-ABF5-3D85B8FBE05C}" presName="spacing" presStyleCnt="0"/>
      <dgm:spPr/>
    </dgm:pt>
    <dgm:pt modelId="{57C0912B-6C0E-43E5-90EB-3F2FA2DF0F1F}" type="pres">
      <dgm:prSet presAssocID="{4B45FEC6-7581-4005-B670-1752C2C49A17}" presName="composite" presStyleCnt="0"/>
      <dgm:spPr/>
    </dgm:pt>
    <dgm:pt modelId="{E719EA1E-A83B-446D-95F0-44FB4486D5B8}" type="pres">
      <dgm:prSet presAssocID="{4B45FEC6-7581-4005-B670-1752C2C49A17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(od prawej do lewej)"/>
        </a:ext>
      </dgm:extLst>
    </dgm:pt>
    <dgm:pt modelId="{9A4A2BDB-20BB-4994-AE35-22DD5030EC05}" type="pres">
      <dgm:prSet presAssocID="{4B45FEC6-7581-4005-B670-1752C2C49A17}" presName="txShp" presStyleLbl="node1" presStyleIdx="2" presStyleCnt="4" custLinFactNeighborX="77" custLinFactNeighborY="1536">
        <dgm:presLayoutVars>
          <dgm:bulletEnabled val="1"/>
        </dgm:presLayoutVars>
      </dgm:prSet>
      <dgm:spPr/>
    </dgm:pt>
    <dgm:pt modelId="{C205A866-6C9E-43F8-9532-F5DAD0F71778}" type="pres">
      <dgm:prSet presAssocID="{B8EB0C94-C0BC-49F3-83C6-9F61C7B5DA49}" presName="spacing" presStyleCnt="0"/>
      <dgm:spPr/>
    </dgm:pt>
    <dgm:pt modelId="{643F09DF-9DB0-46A4-9239-9EF995E07039}" type="pres">
      <dgm:prSet presAssocID="{C5C6EE30-B240-478F-804E-0FB74867E9B9}" presName="composite" presStyleCnt="0"/>
      <dgm:spPr/>
    </dgm:pt>
    <dgm:pt modelId="{8074079A-E2AF-473C-B671-C2A6ECBB2A3E}" type="pres">
      <dgm:prSet presAssocID="{C5C6EE30-B240-478F-804E-0FB74867E9B9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tania"/>
        </a:ext>
      </dgm:extLst>
    </dgm:pt>
    <dgm:pt modelId="{1A76369A-0C0E-49A1-999D-F75AD7462495}" type="pres">
      <dgm:prSet presAssocID="{C5C6EE30-B240-478F-804E-0FB74867E9B9}" presName="txShp" presStyleLbl="node1" presStyleIdx="3" presStyleCnt="4">
        <dgm:presLayoutVars>
          <dgm:bulletEnabled val="1"/>
        </dgm:presLayoutVars>
      </dgm:prSet>
      <dgm:spPr/>
    </dgm:pt>
  </dgm:ptLst>
  <dgm:cxnLst>
    <dgm:cxn modelId="{14859810-D1D3-4CE2-B59A-8DBA4963BB9B}" type="presOf" srcId="{C5C6EE30-B240-478F-804E-0FB74867E9B9}" destId="{1A76369A-0C0E-49A1-999D-F75AD7462495}" srcOrd="0" destOrd="0" presId="urn:microsoft.com/office/officeart/2005/8/layout/vList3"/>
    <dgm:cxn modelId="{201BC618-61F5-42A0-A2F6-452813B41359}" srcId="{A9C05992-CCF2-4877-A8CE-A2D7C6D4CDE8}" destId="{C5C6EE30-B240-478F-804E-0FB74867E9B9}" srcOrd="3" destOrd="0" parTransId="{061CDFA5-D29D-4A6A-834A-2E96F113C6AC}" sibTransId="{262D863F-8EC2-4592-AEBF-AEAAD279A8B5}"/>
    <dgm:cxn modelId="{09B31527-C026-4337-85C4-01B0BC99F294}" type="presOf" srcId="{7D37A4DE-DEAA-47A5-92CB-4B8788B7A262}" destId="{668B2C39-82EB-49AB-AC8F-1725F5933BD5}" srcOrd="0" destOrd="0" presId="urn:microsoft.com/office/officeart/2005/8/layout/vList3"/>
    <dgm:cxn modelId="{C33B5C70-351E-404E-8B66-3F352CE276F2}" type="presOf" srcId="{4B45FEC6-7581-4005-B670-1752C2C49A17}" destId="{9A4A2BDB-20BB-4994-AE35-22DD5030EC05}" srcOrd="0" destOrd="0" presId="urn:microsoft.com/office/officeart/2005/8/layout/vList3"/>
    <dgm:cxn modelId="{8EF58879-BB9B-42EA-9883-B1CAEAD6ACA5}" type="presOf" srcId="{A9C05992-CCF2-4877-A8CE-A2D7C6D4CDE8}" destId="{F0D8849D-836C-458D-B0EA-B7B26648DE6B}" srcOrd="0" destOrd="0" presId="urn:microsoft.com/office/officeart/2005/8/layout/vList3"/>
    <dgm:cxn modelId="{B9423B7A-46B5-476B-994C-49DF5A0CAFCB}" srcId="{A9C05992-CCF2-4877-A8CE-A2D7C6D4CDE8}" destId="{7D37A4DE-DEAA-47A5-92CB-4B8788B7A262}" srcOrd="0" destOrd="0" parTransId="{05E3400D-655D-4A6F-AF95-EFD6CBA70B7D}" sibTransId="{02136944-F7C8-4173-BEF5-D14592CEF029}"/>
    <dgm:cxn modelId="{E3C482A8-AF55-4F38-B990-27F399BA77E0}" type="presOf" srcId="{11A96E66-8E0B-461B-8BBD-9943586BCE7D}" destId="{5106273B-4C51-4BB1-ABB5-77ED387B41A5}" srcOrd="0" destOrd="0" presId="urn:microsoft.com/office/officeart/2005/8/layout/vList3"/>
    <dgm:cxn modelId="{885D3FAD-0296-4548-AE3D-2D4C84820C5D}" srcId="{A9C05992-CCF2-4877-A8CE-A2D7C6D4CDE8}" destId="{4B45FEC6-7581-4005-B670-1752C2C49A17}" srcOrd="2" destOrd="0" parTransId="{67450D3C-710D-40FE-9063-D3B75D24D20C}" sibTransId="{B8EB0C94-C0BC-49F3-83C6-9F61C7B5DA49}"/>
    <dgm:cxn modelId="{B2FAF2E2-D960-4A25-A0D3-176DF61129DE}" srcId="{A9C05992-CCF2-4877-A8CE-A2D7C6D4CDE8}" destId="{11A96E66-8E0B-461B-8BBD-9943586BCE7D}" srcOrd="1" destOrd="0" parTransId="{617DCFC7-6C73-4DFA-B11F-8EB6BF8230BC}" sibTransId="{7C505450-75C7-43E3-ABF5-3D85B8FBE05C}"/>
    <dgm:cxn modelId="{0DD25DAE-B765-4760-9C48-683F0A1C78CC}" type="presParOf" srcId="{F0D8849D-836C-458D-B0EA-B7B26648DE6B}" destId="{68BDA7AF-4396-4C50-9045-0597223FB4A1}" srcOrd="0" destOrd="0" presId="urn:microsoft.com/office/officeart/2005/8/layout/vList3"/>
    <dgm:cxn modelId="{6BE78906-67D5-4241-A724-EC7521629F9A}" type="presParOf" srcId="{68BDA7AF-4396-4C50-9045-0597223FB4A1}" destId="{C4EB896F-EC78-4B1D-BC98-C5B2E3EB2F82}" srcOrd="0" destOrd="0" presId="urn:microsoft.com/office/officeart/2005/8/layout/vList3"/>
    <dgm:cxn modelId="{030FE0C9-751A-4346-8401-A94DCE126882}" type="presParOf" srcId="{68BDA7AF-4396-4C50-9045-0597223FB4A1}" destId="{668B2C39-82EB-49AB-AC8F-1725F5933BD5}" srcOrd="1" destOrd="0" presId="urn:microsoft.com/office/officeart/2005/8/layout/vList3"/>
    <dgm:cxn modelId="{5F82D515-00B5-4237-832C-8E5F6F2A8740}" type="presParOf" srcId="{F0D8849D-836C-458D-B0EA-B7B26648DE6B}" destId="{B724426B-EBDE-4A5B-AAB5-7F5179390013}" srcOrd="1" destOrd="0" presId="urn:microsoft.com/office/officeart/2005/8/layout/vList3"/>
    <dgm:cxn modelId="{E96F76D8-6092-42D8-AB60-B4DD4B8D7B16}" type="presParOf" srcId="{F0D8849D-836C-458D-B0EA-B7B26648DE6B}" destId="{E4E89D7B-1B03-48D2-BAC7-64CC74321395}" srcOrd="2" destOrd="0" presId="urn:microsoft.com/office/officeart/2005/8/layout/vList3"/>
    <dgm:cxn modelId="{E93216F3-793B-4A43-947A-4F7846DD42AE}" type="presParOf" srcId="{E4E89D7B-1B03-48D2-BAC7-64CC74321395}" destId="{48033830-25A9-414F-A0FE-FF154878596C}" srcOrd="0" destOrd="0" presId="urn:microsoft.com/office/officeart/2005/8/layout/vList3"/>
    <dgm:cxn modelId="{6C3D6D79-04AE-4C23-A45D-9EF55046018A}" type="presParOf" srcId="{E4E89D7B-1B03-48D2-BAC7-64CC74321395}" destId="{5106273B-4C51-4BB1-ABB5-77ED387B41A5}" srcOrd="1" destOrd="0" presId="urn:microsoft.com/office/officeart/2005/8/layout/vList3"/>
    <dgm:cxn modelId="{397D783B-431E-42F8-A8DE-572FD9825E2A}" type="presParOf" srcId="{F0D8849D-836C-458D-B0EA-B7B26648DE6B}" destId="{E6C6E976-B4B9-417C-9CD9-0C73E57B8815}" srcOrd="3" destOrd="0" presId="urn:microsoft.com/office/officeart/2005/8/layout/vList3"/>
    <dgm:cxn modelId="{A9C6F507-4F31-4876-B472-01C21F2A3A90}" type="presParOf" srcId="{F0D8849D-836C-458D-B0EA-B7B26648DE6B}" destId="{57C0912B-6C0E-43E5-90EB-3F2FA2DF0F1F}" srcOrd="4" destOrd="0" presId="urn:microsoft.com/office/officeart/2005/8/layout/vList3"/>
    <dgm:cxn modelId="{863F5F47-578C-4B5D-A31D-07A052FD172A}" type="presParOf" srcId="{57C0912B-6C0E-43E5-90EB-3F2FA2DF0F1F}" destId="{E719EA1E-A83B-446D-95F0-44FB4486D5B8}" srcOrd="0" destOrd="0" presId="urn:microsoft.com/office/officeart/2005/8/layout/vList3"/>
    <dgm:cxn modelId="{C8DBB431-4E22-4E63-BC9D-6DA4EBBCC53D}" type="presParOf" srcId="{57C0912B-6C0E-43E5-90EB-3F2FA2DF0F1F}" destId="{9A4A2BDB-20BB-4994-AE35-22DD5030EC05}" srcOrd="1" destOrd="0" presId="urn:microsoft.com/office/officeart/2005/8/layout/vList3"/>
    <dgm:cxn modelId="{D72052EE-321D-46BE-917A-D9369AA23159}" type="presParOf" srcId="{F0D8849D-836C-458D-B0EA-B7B26648DE6B}" destId="{C205A866-6C9E-43F8-9532-F5DAD0F71778}" srcOrd="5" destOrd="0" presId="urn:microsoft.com/office/officeart/2005/8/layout/vList3"/>
    <dgm:cxn modelId="{6F15A399-EDC3-4C94-88AB-27E91FDC35EC}" type="presParOf" srcId="{F0D8849D-836C-458D-B0EA-B7B26648DE6B}" destId="{643F09DF-9DB0-46A4-9239-9EF995E07039}" srcOrd="6" destOrd="0" presId="urn:microsoft.com/office/officeart/2005/8/layout/vList3"/>
    <dgm:cxn modelId="{23EE6203-97C9-4EF3-A4CE-2E7D113BC8AD}" type="presParOf" srcId="{643F09DF-9DB0-46A4-9239-9EF995E07039}" destId="{8074079A-E2AF-473C-B671-C2A6ECBB2A3E}" srcOrd="0" destOrd="0" presId="urn:microsoft.com/office/officeart/2005/8/layout/vList3"/>
    <dgm:cxn modelId="{DE640BEF-706A-4BE2-855F-E83780A5FE84}" type="presParOf" srcId="{643F09DF-9DB0-46A4-9239-9EF995E07039}" destId="{1A76369A-0C0E-49A1-999D-F75AD746249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319FB4-98F7-442B-A570-AFBE3E9DACA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5F2D25F-6DC1-4755-9ECB-DA8D56474445}">
      <dgm:prSet custT="1"/>
      <dgm:spPr/>
      <dgm:t>
        <a:bodyPr/>
        <a:lstStyle/>
        <a:p>
          <a:r>
            <a:rPr lang="pl-PL" sz="2800" dirty="0"/>
            <a:t>Edukuj siebie i innych na temat zagrożeń związanych z drapieżnymi czasopismami.</a:t>
          </a:r>
          <a:endParaRPr lang="en-US" sz="2800" dirty="0"/>
        </a:p>
      </dgm:t>
    </dgm:pt>
    <dgm:pt modelId="{5EE1FD91-AD95-46E5-8130-F96D46CF299C}" type="parTrans" cxnId="{8186B6C8-0D5D-40BC-A9B2-FBB33C245F5B}">
      <dgm:prSet/>
      <dgm:spPr/>
      <dgm:t>
        <a:bodyPr/>
        <a:lstStyle/>
        <a:p>
          <a:endParaRPr lang="en-US" sz="2800"/>
        </a:p>
      </dgm:t>
    </dgm:pt>
    <dgm:pt modelId="{DA58500C-6645-44AE-8355-5C9EB40B6D25}" type="sibTrans" cxnId="{8186B6C8-0D5D-40BC-A9B2-FBB33C245F5B}">
      <dgm:prSet/>
      <dgm:spPr/>
      <dgm:t>
        <a:bodyPr/>
        <a:lstStyle/>
        <a:p>
          <a:endParaRPr lang="en-US" sz="2800"/>
        </a:p>
      </dgm:t>
    </dgm:pt>
    <dgm:pt modelId="{A5B42BD8-74F5-4F73-8655-3D9F410BA2C5}">
      <dgm:prSet custT="1"/>
      <dgm:spPr/>
      <dgm:t>
        <a:bodyPr/>
        <a:lstStyle/>
        <a:p>
          <a:r>
            <a:rPr lang="pl-PL" sz="2800" dirty="0"/>
            <a:t>Zawsze weryfikuj czasopisma przed publikacją swoich badań.</a:t>
          </a:r>
          <a:endParaRPr lang="en-US" sz="2800" dirty="0"/>
        </a:p>
      </dgm:t>
    </dgm:pt>
    <dgm:pt modelId="{3F539EC1-E464-4B95-9D30-B2F188114862}" type="parTrans" cxnId="{F63776DB-18D5-49F4-BF08-B2838C695889}">
      <dgm:prSet/>
      <dgm:spPr/>
      <dgm:t>
        <a:bodyPr/>
        <a:lstStyle/>
        <a:p>
          <a:endParaRPr lang="en-US" sz="2800"/>
        </a:p>
      </dgm:t>
    </dgm:pt>
    <dgm:pt modelId="{DF54016E-C0CF-44DC-B6CB-8E8439D29F8C}" type="sibTrans" cxnId="{F63776DB-18D5-49F4-BF08-B2838C695889}">
      <dgm:prSet/>
      <dgm:spPr/>
      <dgm:t>
        <a:bodyPr/>
        <a:lstStyle/>
        <a:p>
          <a:endParaRPr lang="en-US" sz="2800"/>
        </a:p>
      </dgm:t>
    </dgm:pt>
    <dgm:pt modelId="{C6828C6F-8A2B-4C9F-BA59-162DCE0E41DA}">
      <dgm:prSet custT="1"/>
      <dgm:spPr/>
      <dgm:t>
        <a:bodyPr/>
        <a:lstStyle/>
        <a:p>
          <a:r>
            <a:rPr lang="pl-PL" sz="2800" dirty="0"/>
            <a:t>Zgłaszaj podejrzane czasopisma i wspieraj inicjatywy przeciwko drapieżnym praktykom.</a:t>
          </a:r>
          <a:endParaRPr lang="en-US" sz="2800" dirty="0"/>
        </a:p>
      </dgm:t>
    </dgm:pt>
    <dgm:pt modelId="{55E3E83B-E203-4677-B372-A093350CFC22}" type="parTrans" cxnId="{3AE6A4DB-5579-43BC-894E-2AC30D3C852A}">
      <dgm:prSet/>
      <dgm:spPr/>
      <dgm:t>
        <a:bodyPr/>
        <a:lstStyle/>
        <a:p>
          <a:endParaRPr lang="en-US" sz="2800"/>
        </a:p>
      </dgm:t>
    </dgm:pt>
    <dgm:pt modelId="{067FE54E-4ECB-4281-BFCD-EA69D3D20B3E}" type="sibTrans" cxnId="{3AE6A4DB-5579-43BC-894E-2AC30D3C852A}">
      <dgm:prSet/>
      <dgm:spPr/>
      <dgm:t>
        <a:bodyPr/>
        <a:lstStyle/>
        <a:p>
          <a:endParaRPr lang="en-US" sz="2800"/>
        </a:p>
      </dgm:t>
    </dgm:pt>
    <dgm:pt modelId="{BD992CCB-D6D6-4E24-936A-F74C049B7306}" type="pres">
      <dgm:prSet presAssocID="{11319FB4-98F7-442B-A570-AFBE3E9DACA8}" presName="linear" presStyleCnt="0">
        <dgm:presLayoutVars>
          <dgm:animLvl val="lvl"/>
          <dgm:resizeHandles val="exact"/>
        </dgm:presLayoutVars>
      </dgm:prSet>
      <dgm:spPr/>
    </dgm:pt>
    <dgm:pt modelId="{F4AE041D-A3C5-499B-9166-1E6266AECAB5}" type="pres">
      <dgm:prSet presAssocID="{A5F2D25F-6DC1-4755-9ECB-DA8D564744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406966-2251-41AF-81B9-DBCAEA0F53BE}" type="pres">
      <dgm:prSet presAssocID="{DA58500C-6645-44AE-8355-5C9EB40B6D25}" presName="spacer" presStyleCnt="0"/>
      <dgm:spPr/>
    </dgm:pt>
    <dgm:pt modelId="{89EEDB95-69D0-40EB-AC57-B9B74FEA41C2}" type="pres">
      <dgm:prSet presAssocID="{A5B42BD8-74F5-4F73-8655-3D9F410BA2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EC4F81-CC12-45D5-AD08-A4221DDCBC9E}" type="pres">
      <dgm:prSet presAssocID="{DF54016E-C0CF-44DC-B6CB-8E8439D29F8C}" presName="spacer" presStyleCnt="0"/>
      <dgm:spPr/>
    </dgm:pt>
    <dgm:pt modelId="{DE7BE3B4-89DD-4EA2-8533-D3F36A46373A}" type="pres">
      <dgm:prSet presAssocID="{C6828C6F-8A2B-4C9F-BA59-162DCE0E41D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D19D52-5563-4ADA-BFDE-4D37FFED905E}" type="presOf" srcId="{C6828C6F-8A2B-4C9F-BA59-162DCE0E41DA}" destId="{DE7BE3B4-89DD-4EA2-8533-D3F36A46373A}" srcOrd="0" destOrd="0" presId="urn:microsoft.com/office/officeart/2005/8/layout/vList2"/>
    <dgm:cxn modelId="{FA3F138B-0589-425A-9320-35AD85F1312B}" type="presOf" srcId="{11319FB4-98F7-442B-A570-AFBE3E9DACA8}" destId="{BD992CCB-D6D6-4E24-936A-F74C049B7306}" srcOrd="0" destOrd="0" presId="urn:microsoft.com/office/officeart/2005/8/layout/vList2"/>
    <dgm:cxn modelId="{E8BB22A6-A3E9-4F0A-9CCA-63BF0467848F}" type="presOf" srcId="{A5B42BD8-74F5-4F73-8655-3D9F410BA2C5}" destId="{89EEDB95-69D0-40EB-AC57-B9B74FEA41C2}" srcOrd="0" destOrd="0" presId="urn:microsoft.com/office/officeart/2005/8/layout/vList2"/>
    <dgm:cxn modelId="{20AFB9B1-9CB3-442F-962A-C4CD7A7BBBCE}" type="presOf" srcId="{A5F2D25F-6DC1-4755-9ECB-DA8D56474445}" destId="{F4AE041D-A3C5-499B-9166-1E6266AECAB5}" srcOrd="0" destOrd="0" presId="urn:microsoft.com/office/officeart/2005/8/layout/vList2"/>
    <dgm:cxn modelId="{8186B6C8-0D5D-40BC-A9B2-FBB33C245F5B}" srcId="{11319FB4-98F7-442B-A570-AFBE3E9DACA8}" destId="{A5F2D25F-6DC1-4755-9ECB-DA8D56474445}" srcOrd="0" destOrd="0" parTransId="{5EE1FD91-AD95-46E5-8130-F96D46CF299C}" sibTransId="{DA58500C-6645-44AE-8355-5C9EB40B6D25}"/>
    <dgm:cxn modelId="{F63776DB-18D5-49F4-BF08-B2838C695889}" srcId="{11319FB4-98F7-442B-A570-AFBE3E9DACA8}" destId="{A5B42BD8-74F5-4F73-8655-3D9F410BA2C5}" srcOrd="1" destOrd="0" parTransId="{3F539EC1-E464-4B95-9D30-B2F188114862}" sibTransId="{DF54016E-C0CF-44DC-B6CB-8E8439D29F8C}"/>
    <dgm:cxn modelId="{3AE6A4DB-5579-43BC-894E-2AC30D3C852A}" srcId="{11319FB4-98F7-442B-A570-AFBE3E9DACA8}" destId="{C6828C6F-8A2B-4C9F-BA59-162DCE0E41DA}" srcOrd="2" destOrd="0" parTransId="{55E3E83B-E203-4677-B372-A093350CFC22}" sibTransId="{067FE54E-4ECB-4281-BFCD-EA69D3D20B3E}"/>
    <dgm:cxn modelId="{9B9681AA-6CEC-42B7-86C6-262AC7960EAD}" type="presParOf" srcId="{BD992CCB-D6D6-4E24-936A-F74C049B7306}" destId="{F4AE041D-A3C5-499B-9166-1E6266AECAB5}" srcOrd="0" destOrd="0" presId="urn:microsoft.com/office/officeart/2005/8/layout/vList2"/>
    <dgm:cxn modelId="{DD70F089-BC3F-40FB-9B67-E636CDD10055}" type="presParOf" srcId="{BD992CCB-D6D6-4E24-936A-F74C049B7306}" destId="{FB406966-2251-41AF-81B9-DBCAEA0F53BE}" srcOrd="1" destOrd="0" presId="urn:microsoft.com/office/officeart/2005/8/layout/vList2"/>
    <dgm:cxn modelId="{C317BAF1-8956-42BC-A8B9-DC09E8667D5A}" type="presParOf" srcId="{BD992CCB-D6D6-4E24-936A-F74C049B7306}" destId="{89EEDB95-69D0-40EB-AC57-B9B74FEA41C2}" srcOrd="2" destOrd="0" presId="urn:microsoft.com/office/officeart/2005/8/layout/vList2"/>
    <dgm:cxn modelId="{22828572-11C2-46B5-A13C-CD87DEC84E82}" type="presParOf" srcId="{BD992CCB-D6D6-4E24-936A-F74C049B7306}" destId="{5BEC4F81-CC12-45D5-AD08-A4221DDCBC9E}" srcOrd="3" destOrd="0" presId="urn:microsoft.com/office/officeart/2005/8/layout/vList2"/>
    <dgm:cxn modelId="{82F684CD-2A10-4991-BC24-9EAA91CAD8E5}" type="presParOf" srcId="{BD992CCB-D6D6-4E24-936A-F74C049B7306}" destId="{DE7BE3B4-89DD-4EA2-8533-D3F36A4637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4BE55-2AE9-4555-9943-FD8A64D00523}">
      <dsp:nvSpPr>
        <dsp:cNvPr id="0" name=""/>
        <dsp:cNvSpPr/>
      </dsp:nvSpPr>
      <dsp:spPr>
        <a:xfrm>
          <a:off x="1283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F6F51-A6B5-4B87-B3A0-C29141C27E51}">
      <dsp:nvSpPr>
        <dsp:cNvPr id="0" name=""/>
        <dsp:cNvSpPr/>
      </dsp:nvSpPr>
      <dsp:spPr>
        <a:xfrm>
          <a:off x="501904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Czasopisma fałszywe podszywają się pod wiarygodne źródła naukowe, jednocześnie nie spełniając żadnych standardów naukowych. Publikują artykuły bez odpowiedniej recenzji, często kopiując treści z innych źródeł lub propagując pseudonaukę. </a:t>
          </a:r>
          <a:endParaRPr lang="en-US" sz="2100" kern="1200" dirty="0"/>
        </a:p>
      </dsp:txBody>
      <dsp:txXfrm>
        <a:off x="585701" y="1069830"/>
        <a:ext cx="4337991" cy="2693452"/>
      </dsp:txXfrm>
    </dsp:sp>
    <dsp:sp modelId="{23315251-D2E2-4AD3-B709-E4EF01E329D9}">
      <dsp:nvSpPr>
        <dsp:cNvPr id="0" name=""/>
        <dsp:cNvSpPr/>
      </dsp:nvSpPr>
      <dsp:spPr>
        <a:xfrm>
          <a:off x="5508110" y="510443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BCE7F-AAC6-44BA-9DD9-ED92FAB4333E}">
      <dsp:nvSpPr>
        <dsp:cNvPr id="0" name=""/>
        <dsp:cNvSpPr/>
      </dsp:nvSpPr>
      <dsp:spPr>
        <a:xfrm>
          <a:off x="6008730" y="986033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Czasopisma drapieżne istnieją głównie w celu generowania zysków, oferując szybkie publikowanie za opłatą. Takie publikacje nie przechodzą rzetelnego procesu recenzji, co zagraża jakości nauki. </a:t>
          </a:r>
          <a:endParaRPr lang="en-US" sz="2100" kern="1200" dirty="0"/>
        </a:p>
      </dsp:txBody>
      <dsp:txXfrm>
        <a:off x="6092527" y="1069830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89511-04EA-4428-9B2A-DDC4386E2D52}">
      <dsp:nvSpPr>
        <dsp:cNvPr id="0" name=""/>
        <dsp:cNvSpPr/>
      </dsp:nvSpPr>
      <dsp:spPr>
        <a:xfrm>
          <a:off x="0" y="450"/>
          <a:ext cx="10167937" cy="10552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92152-AEBC-4CDE-A3C6-718563913375}">
      <dsp:nvSpPr>
        <dsp:cNvPr id="0" name=""/>
        <dsp:cNvSpPr/>
      </dsp:nvSpPr>
      <dsp:spPr>
        <a:xfrm>
          <a:off x="319198" y="237871"/>
          <a:ext cx="580361" cy="58036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7F6C9-36C0-459C-96F6-FE5091E8E294}">
      <dsp:nvSpPr>
        <dsp:cNvPr id="0" name=""/>
        <dsp:cNvSpPr/>
      </dsp:nvSpPr>
      <dsp:spPr>
        <a:xfrm>
          <a:off x="1218759" y="450"/>
          <a:ext cx="8949177" cy="105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6" tIns="111676" rIns="111676" bIns="1116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Przyciąganie autorów za pomocą niskich opłat publikacyjnych i obietnic szybkiej publikacji.</a:t>
          </a:r>
          <a:endParaRPr lang="pl-PL" sz="2500" kern="1200" dirty="0"/>
        </a:p>
      </dsp:txBody>
      <dsp:txXfrm>
        <a:off x="1218759" y="450"/>
        <a:ext cx="8949177" cy="1055202"/>
      </dsp:txXfrm>
    </dsp:sp>
    <dsp:sp modelId="{47FFC76B-EF35-4BFA-91F3-29BA7308F272}">
      <dsp:nvSpPr>
        <dsp:cNvPr id="0" name=""/>
        <dsp:cNvSpPr/>
      </dsp:nvSpPr>
      <dsp:spPr>
        <a:xfrm>
          <a:off x="0" y="1319454"/>
          <a:ext cx="10167937" cy="10552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EFC09-849F-41AE-BDE9-8BEDBEBDF03E}">
      <dsp:nvSpPr>
        <dsp:cNvPr id="0" name=""/>
        <dsp:cNvSpPr/>
      </dsp:nvSpPr>
      <dsp:spPr>
        <a:xfrm>
          <a:off x="319198" y="1556875"/>
          <a:ext cx="580361" cy="580361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4C8B-2B0C-48DC-807B-AD20DE41C646}">
      <dsp:nvSpPr>
        <dsp:cNvPr id="0" name=""/>
        <dsp:cNvSpPr/>
      </dsp:nvSpPr>
      <dsp:spPr>
        <a:xfrm>
          <a:off x="1218759" y="1319454"/>
          <a:ext cx="8949177" cy="105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6" tIns="111676" rIns="111676" bIns="1116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Brak lub bardzo szybki i nierzetelny proces recenzji, co prowadzi do publikowania artykułów bez kontroli jakości.</a:t>
          </a:r>
          <a:endParaRPr lang="pl-PL" sz="2500" kern="1200" dirty="0"/>
        </a:p>
      </dsp:txBody>
      <dsp:txXfrm>
        <a:off x="1218759" y="1319454"/>
        <a:ext cx="8949177" cy="1055202"/>
      </dsp:txXfrm>
    </dsp:sp>
    <dsp:sp modelId="{7F327CD1-1CE0-4F54-A648-73548AB5D57A}">
      <dsp:nvSpPr>
        <dsp:cNvPr id="0" name=""/>
        <dsp:cNvSpPr/>
      </dsp:nvSpPr>
      <dsp:spPr>
        <a:xfrm>
          <a:off x="0" y="2638458"/>
          <a:ext cx="10167937" cy="10552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8A9784-6090-44F7-BC0B-9B4E46186EDF}">
      <dsp:nvSpPr>
        <dsp:cNvPr id="0" name=""/>
        <dsp:cNvSpPr/>
      </dsp:nvSpPr>
      <dsp:spPr>
        <a:xfrm>
          <a:off x="319198" y="2875878"/>
          <a:ext cx="580361" cy="580361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533F1-4F1E-4C94-ABB6-5C71A40F870B}">
      <dsp:nvSpPr>
        <dsp:cNvPr id="0" name=""/>
        <dsp:cNvSpPr/>
      </dsp:nvSpPr>
      <dsp:spPr>
        <a:xfrm>
          <a:off x="1218759" y="2638458"/>
          <a:ext cx="8949177" cy="105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676" tIns="111676" rIns="111676" bIns="11167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Publikowanie dużej liczby artykułów, co generuje zyski dla wydawnictwa, ale zagraża jakości nauki.</a:t>
          </a:r>
          <a:endParaRPr lang="pl-PL" sz="2500" kern="1200" dirty="0"/>
        </a:p>
      </dsp:txBody>
      <dsp:txXfrm>
        <a:off x="1218759" y="2638458"/>
        <a:ext cx="8949177" cy="1055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15ABF-8C6A-4748-AA40-2E77443C3F2B}">
      <dsp:nvSpPr>
        <dsp:cNvPr id="0" name=""/>
        <dsp:cNvSpPr/>
      </dsp:nvSpPr>
      <dsp:spPr>
        <a:xfrm>
          <a:off x="3080" y="341495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888F9-7675-4D33-9736-469F47983348}">
      <dsp:nvSpPr>
        <dsp:cNvPr id="0" name=""/>
        <dsp:cNvSpPr/>
      </dsp:nvSpPr>
      <dsp:spPr>
        <a:xfrm>
          <a:off x="247486" y="57368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Język</a:t>
          </a:r>
          <a:endParaRPr lang="en-US" sz="2700" kern="1200"/>
        </a:p>
      </dsp:txBody>
      <dsp:txXfrm>
        <a:off x="288396" y="614590"/>
        <a:ext cx="2117829" cy="1314957"/>
      </dsp:txXfrm>
    </dsp:sp>
    <dsp:sp modelId="{FC357225-6B12-4970-AB2D-75745277A39F}">
      <dsp:nvSpPr>
        <dsp:cNvPr id="0" name=""/>
        <dsp:cNvSpPr/>
      </dsp:nvSpPr>
      <dsp:spPr>
        <a:xfrm>
          <a:off x="2691541" y="341495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F6329-DE1F-4F4C-879F-3F50F2A627DD}">
      <dsp:nvSpPr>
        <dsp:cNvPr id="0" name=""/>
        <dsp:cNvSpPr/>
      </dsp:nvSpPr>
      <dsp:spPr>
        <a:xfrm>
          <a:off x="2935947" y="57368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Strona internetowa</a:t>
          </a:r>
          <a:endParaRPr lang="en-US" sz="2700" kern="1200"/>
        </a:p>
      </dsp:txBody>
      <dsp:txXfrm>
        <a:off x="2976857" y="614590"/>
        <a:ext cx="2117829" cy="1314957"/>
      </dsp:txXfrm>
    </dsp:sp>
    <dsp:sp modelId="{D51489F5-73E9-4C93-B190-40FBACF2DFCA}">
      <dsp:nvSpPr>
        <dsp:cNvPr id="0" name=""/>
        <dsp:cNvSpPr/>
      </dsp:nvSpPr>
      <dsp:spPr>
        <a:xfrm>
          <a:off x="5380002" y="341495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229B1-D9E1-4242-AE84-EBA2F42F693D}">
      <dsp:nvSpPr>
        <dsp:cNvPr id="0" name=""/>
        <dsp:cNvSpPr/>
      </dsp:nvSpPr>
      <dsp:spPr>
        <a:xfrm>
          <a:off x="5624408" y="57368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Redakcja</a:t>
          </a:r>
          <a:endParaRPr lang="en-US" sz="2700" kern="1200"/>
        </a:p>
      </dsp:txBody>
      <dsp:txXfrm>
        <a:off x="5665318" y="614590"/>
        <a:ext cx="2117829" cy="1314957"/>
      </dsp:txXfrm>
    </dsp:sp>
    <dsp:sp modelId="{03D3FBFB-5A4A-4C89-9418-5BD90E123438}">
      <dsp:nvSpPr>
        <dsp:cNvPr id="0" name=""/>
        <dsp:cNvSpPr/>
      </dsp:nvSpPr>
      <dsp:spPr>
        <a:xfrm>
          <a:off x="8068463" y="341495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B28DD-783D-40F6-8DB4-1491F34DF25F}">
      <dsp:nvSpPr>
        <dsp:cNvPr id="0" name=""/>
        <dsp:cNvSpPr/>
      </dsp:nvSpPr>
      <dsp:spPr>
        <a:xfrm>
          <a:off x="8312869" y="573680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Zawartość</a:t>
          </a:r>
          <a:endParaRPr lang="en-US" sz="2700" kern="1200"/>
        </a:p>
      </dsp:txBody>
      <dsp:txXfrm>
        <a:off x="8353779" y="614590"/>
        <a:ext cx="2117829" cy="1314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763B3-F53D-4E9C-B608-86C41A6F0EE7}">
      <dsp:nvSpPr>
        <dsp:cNvPr id="0" name=""/>
        <dsp:cNvSpPr/>
      </dsp:nvSpPr>
      <dsp:spPr>
        <a:xfrm>
          <a:off x="0" y="3327889"/>
          <a:ext cx="6364224" cy="21834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Wskazówka:</a:t>
          </a:r>
          <a:r>
            <a:rPr lang="pl-PL" sz="1900" kern="1200" dirty="0"/>
            <a:t> Zawsze sprawdzaj redaktorów w niezależnych źródłach, takich jak strony ich instytucji (szpitale, kliniki, uniwersytety itp.). Upewnij się, że podane informacje są zgodne z rzeczywistością, a redaktorzy posiadają doświadczenie i kwalifikacje, które zostały przedstawione na stronie czasopisma.</a:t>
          </a:r>
          <a:endParaRPr lang="en-US" sz="1900" kern="1200" dirty="0"/>
        </a:p>
      </dsp:txBody>
      <dsp:txXfrm>
        <a:off x="0" y="3327889"/>
        <a:ext cx="6364224" cy="2183455"/>
      </dsp:txXfrm>
    </dsp:sp>
    <dsp:sp modelId="{95FBB365-D4CE-486A-8BDC-36EE9C9FF323}">
      <dsp:nvSpPr>
        <dsp:cNvPr id="0" name=""/>
        <dsp:cNvSpPr/>
      </dsp:nvSpPr>
      <dsp:spPr>
        <a:xfrm rot="10800000">
          <a:off x="0" y="2486"/>
          <a:ext cx="6364224" cy="3358155"/>
        </a:xfrm>
        <a:prstGeom prst="upArrowCallout">
          <a:avLst/>
        </a:prstGeom>
        <a:solidFill>
          <a:srgbClr val="F9AC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 przypadku czasopism drapieżnych/fałszywych często brakuje informacji o redaktorach lub są one nieprawdziwe. Redaktorzy mogą być fikcyjni lub nie mieć odpowiednich kwalifikacji. Ponadto, polityki dotyczące recenzji, praw autorskich, etyki publikacyjnej mogą być niejasne, a procesy wydawnicze nietransparentne.</a:t>
          </a:r>
          <a:endParaRPr lang="en-US" sz="1800" kern="1200" dirty="0"/>
        </a:p>
      </dsp:txBody>
      <dsp:txXfrm rot="10800000">
        <a:off x="0" y="2486"/>
        <a:ext cx="6364224" cy="2182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B7766-D250-4031-9B4F-10BE48EA1C78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 pierwsze: prowadzi to do utraty wiarygodności naukowej zarówno autora, jak i instytucji, z którą jest związany. </a:t>
          </a:r>
          <a:endParaRPr lang="en-US" sz="1800" kern="1200" dirty="0"/>
        </a:p>
      </dsp:txBody>
      <dsp:txXfrm>
        <a:off x="48689" y="48689"/>
        <a:ext cx="3996602" cy="1565001"/>
      </dsp:txXfrm>
    </dsp:sp>
    <dsp:sp modelId="{4ED4422A-8C2C-45AB-A4F7-DD0DC9DBD110}">
      <dsp:nvSpPr>
        <dsp:cNvPr id="0" name=""/>
        <dsp:cNvSpPr/>
      </dsp:nvSpPr>
      <dsp:spPr>
        <a:xfrm>
          <a:off x="375251" y="1939442"/>
          <a:ext cx="6061777" cy="1662379"/>
        </a:xfrm>
        <a:prstGeom prst="roundRect">
          <a:avLst>
            <a:gd name="adj" fmla="val 10000"/>
          </a:avLst>
        </a:prstGeom>
        <a:solidFill>
          <a:srgbClr val="F9AC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 drugie: Fałszywe lub niskiej jakości wyniki badań mogą trafić do szerokiego obiegu, prowadząc do dezinformacji i rozprzestrzeniania się pseudonauki. </a:t>
          </a:r>
          <a:endParaRPr lang="en-US" sz="1800" kern="1200" dirty="0"/>
        </a:p>
      </dsp:txBody>
      <dsp:txXfrm>
        <a:off x="423940" y="1988131"/>
        <a:ext cx="4298356" cy="1565001"/>
      </dsp:txXfrm>
    </dsp:sp>
    <dsp:sp modelId="{54994080-952F-4D4A-BB8B-D0414AC36EC2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rgbClr val="ED93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Ponadto, autorzy mogą stracić pieniądze, płacąc za publikację w czasopiśmie, które nie posiada żadnej wartości w środowisku naukowym.</a:t>
          </a:r>
          <a:endParaRPr lang="en-US" sz="1800" kern="1200" dirty="0"/>
        </a:p>
      </dsp:txBody>
      <dsp:txXfrm>
        <a:off x="1070530" y="3927573"/>
        <a:ext cx="4101592" cy="1565001"/>
      </dsp:txXfrm>
    </dsp:sp>
    <dsp:sp modelId="{3298D90D-49D3-418A-8F1E-77D94F52CD94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25E8AE42-3FF8-486D-BAE9-636A7AD43CA2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E9D61-BCCD-4144-B675-D75B879DD850}">
      <dsp:nvSpPr>
        <dsp:cNvPr id="0" name=""/>
        <dsp:cNvSpPr/>
      </dsp:nvSpPr>
      <dsp:spPr>
        <a:xfrm>
          <a:off x="3054" y="451769"/>
          <a:ext cx="2477840" cy="297340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Bazy: Web of Science, Scopus lub PubMed</a:t>
          </a:r>
          <a:endParaRPr lang="en-US" sz="1700" kern="1200" dirty="0"/>
        </a:p>
      </dsp:txBody>
      <dsp:txXfrm>
        <a:off x="3054" y="1641133"/>
        <a:ext cx="2477840" cy="1784045"/>
      </dsp:txXfrm>
    </dsp:sp>
    <dsp:sp modelId="{FC9A0B16-6A88-421D-9572-ABA5310A3D44}">
      <dsp:nvSpPr>
        <dsp:cNvPr id="0" name=""/>
        <dsp:cNvSpPr/>
      </dsp:nvSpPr>
      <dsp:spPr>
        <a:xfrm>
          <a:off x="205" y="451769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451769"/>
        <a:ext cx="2477840" cy="1189363"/>
      </dsp:txXfrm>
    </dsp:sp>
    <dsp:sp modelId="{E86FCE3B-DD71-49B6-81ED-49DBCBF3D607}">
      <dsp:nvSpPr>
        <dsp:cNvPr id="0" name=""/>
        <dsp:cNvSpPr/>
      </dsp:nvSpPr>
      <dsp:spPr>
        <a:xfrm>
          <a:off x="2676273" y="451769"/>
          <a:ext cx="2477840" cy="2973409"/>
        </a:xfrm>
        <a:prstGeom prst="rect">
          <a:avLst/>
        </a:prstGeom>
        <a:solidFill>
          <a:schemeClr val="accent1">
            <a:shade val="80000"/>
            <a:hueOff val="-210534"/>
            <a:satOff val="-4094"/>
            <a:lumOff val="11433"/>
            <a:alphaOff val="0"/>
          </a:schemeClr>
        </a:solidFill>
        <a:ln w="12700" cap="flat" cmpd="sng" algn="ctr">
          <a:solidFill>
            <a:schemeClr val="accent1">
              <a:shade val="80000"/>
              <a:hueOff val="-210534"/>
              <a:satOff val="-4094"/>
              <a:lumOff val="114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Wykaz czasopism naukowych </a:t>
          </a:r>
          <a:r>
            <a:rPr lang="pl-PL" sz="1700" b="0" i="0" kern="1200" dirty="0"/>
            <a:t>ogłoszony przez Ministerstwo Nauki i Szkolnictwa Wyższego</a:t>
          </a:r>
          <a:endParaRPr lang="en-US" sz="1700" kern="1200" dirty="0"/>
        </a:p>
      </dsp:txBody>
      <dsp:txXfrm>
        <a:off x="2676273" y="1641133"/>
        <a:ext cx="2477840" cy="1784045"/>
      </dsp:txXfrm>
    </dsp:sp>
    <dsp:sp modelId="{B28573DD-4E29-4B0F-8D3D-F212CC8A8033}">
      <dsp:nvSpPr>
        <dsp:cNvPr id="0" name=""/>
        <dsp:cNvSpPr/>
      </dsp:nvSpPr>
      <dsp:spPr>
        <a:xfrm>
          <a:off x="2676273" y="451769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6273" y="451769"/>
        <a:ext cx="2477840" cy="1189363"/>
      </dsp:txXfrm>
    </dsp:sp>
    <dsp:sp modelId="{FDE7DEB6-F059-414C-BE0B-F10FAA6A9A2E}">
      <dsp:nvSpPr>
        <dsp:cNvPr id="0" name=""/>
        <dsp:cNvSpPr/>
      </dsp:nvSpPr>
      <dsp:spPr>
        <a:xfrm>
          <a:off x="5352341" y="451769"/>
          <a:ext cx="2477840" cy="2973409"/>
        </a:xfrm>
        <a:prstGeom prst="rect">
          <a:avLst/>
        </a:prstGeom>
        <a:solidFill>
          <a:schemeClr val="accent1">
            <a:shade val="80000"/>
            <a:hueOff val="-421068"/>
            <a:satOff val="-8188"/>
            <a:lumOff val="22867"/>
            <a:alphaOff val="0"/>
          </a:schemeClr>
        </a:solidFill>
        <a:ln w="12700" cap="flat" cmpd="sng" algn="ctr">
          <a:solidFill>
            <a:schemeClr val="accent1">
              <a:shade val="80000"/>
              <a:hueOff val="-421068"/>
              <a:satOff val="-8188"/>
              <a:lumOff val="228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noProof="0" dirty="0"/>
            <a:t>Directory of Open Access Journals (DOAJ), baza wiarygodnych czasopism open access. </a:t>
          </a:r>
        </a:p>
      </dsp:txBody>
      <dsp:txXfrm>
        <a:off x="5352341" y="1641133"/>
        <a:ext cx="2477840" cy="1784045"/>
      </dsp:txXfrm>
    </dsp:sp>
    <dsp:sp modelId="{D6352054-D4F5-484F-926A-4EA9537411D2}">
      <dsp:nvSpPr>
        <dsp:cNvPr id="0" name=""/>
        <dsp:cNvSpPr/>
      </dsp:nvSpPr>
      <dsp:spPr>
        <a:xfrm>
          <a:off x="5352341" y="451769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03</a:t>
          </a:r>
        </a:p>
      </dsp:txBody>
      <dsp:txXfrm>
        <a:off x="5352341" y="451769"/>
        <a:ext cx="2477840" cy="1189363"/>
      </dsp:txXfrm>
    </dsp:sp>
    <dsp:sp modelId="{798CD789-3CEF-4371-AEB3-B9E8AFB66A92}">
      <dsp:nvSpPr>
        <dsp:cNvPr id="0" name=""/>
        <dsp:cNvSpPr/>
      </dsp:nvSpPr>
      <dsp:spPr>
        <a:xfrm>
          <a:off x="8028409" y="451769"/>
          <a:ext cx="2477840" cy="2973409"/>
        </a:xfrm>
        <a:prstGeom prst="rect">
          <a:avLst/>
        </a:prstGeom>
        <a:solidFill>
          <a:srgbClr val="ED931B"/>
        </a:solidFill>
        <a:ln w="12700" cap="flat" cmpd="sng" algn="ctr">
          <a:solidFill>
            <a:schemeClr val="accent1">
              <a:shade val="80000"/>
              <a:hueOff val="-631602"/>
              <a:satOff val="-12282"/>
              <a:lumOff val="343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0" rIns="244756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Inicjatywa Think. Check. Submit.</a:t>
          </a:r>
          <a:endParaRPr lang="en-US" sz="1700" kern="1200" dirty="0"/>
        </a:p>
      </dsp:txBody>
      <dsp:txXfrm>
        <a:off x="8028409" y="1641133"/>
        <a:ext cx="2477840" cy="1784045"/>
      </dsp:txXfrm>
    </dsp:sp>
    <dsp:sp modelId="{65CF852F-4B15-4389-8C5D-951E10CA48B4}">
      <dsp:nvSpPr>
        <dsp:cNvPr id="0" name=""/>
        <dsp:cNvSpPr/>
      </dsp:nvSpPr>
      <dsp:spPr>
        <a:xfrm>
          <a:off x="8028409" y="451769"/>
          <a:ext cx="2477840" cy="11893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756" tIns="165100" rIns="244756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28409" y="451769"/>
        <a:ext cx="2477840" cy="11893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C8D5F-DC14-4A5C-B967-9DB9F606CFB0}">
      <dsp:nvSpPr>
        <dsp:cNvPr id="0" name=""/>
        <dsp:cNvSpPr/>
      </dsp:nvSpPr>
      <dsp:spPr>
        <a:xfrm>
          <a:off x="1697966" y="729804"/>
          <a:ext cx="1354400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45A29-310D-47C3-B553-2364F80227BF}">
      <dsp:nvSpPr>
        <dsp:cNvPr id="0" name=""/>
        <dsp:cNvSpPr/>
      </dsp:nvSpPr>
      <dsp:spPr>
        <a:xfrm>
          <a:off x="3133631" y="616070"/>
          <a:ext cx="155756" cy="292550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-31352"/>
            <a:satOff val="-6789"/>
            <a:lumOff val="-38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1352"/>
              <a:satOff val="-6789"/>
              <a:lumOff val="-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85F85-C1CF-4AD9-9FFD-15C36E97EA31}">
      <dsp:nvSpPr>
        <dsp:cNvPr id="0" name=""/>
        <dsp:cNvSpPr/>
      </dsp:nvSpPr>
      <dsp:spPr>
        <a:xfrm>
          <a:off x="798825" y="0"/>
          <a:ext cx="1459681" cy="1459681"/>
        </a:xfrm>
        <a:prstGeom prst="ellipse">
          <a:avLst/>
        </a:prstGeom>
        <a:solidFill>
          <a:srgbClr val="B50612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4" tIns="56644" rIns="56644" bIns="5664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/>
            <a:t>1</a:t>
          </a:r>
        </a:p>
      </dsp:txBody>
      <dsp:txXfrm>
        <a:off x="1012590" y="213765"/>
        <a:ext cx="1032151" cy="1032151"/>
      </dsp:txXfrm>
    </dsp:sp>
    <dsp:sp modelId="{5215E175-1968-44E5-A0C0-AFFD1B9D8358}">
      <dsp:nvSpPr>
        <dsp:cNvPr id="0" name=""/>
        <dsp:cNvSpPr/>
      </dsp:nvSpPr>
      <dsp:spPr>
        <a:xfrm>
          <a:off x="4964" y="1625281"/>
          <a:ext cx="3047402" cy="20688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gradFill flip="none" rotWithShape="0">
          <a:gsLst>
            <a:gs pos="0">
              <a:srgbClr val="B50612">
                <a:tint val="66000"/>
                <a:satMod val="160000"/>
              </a:srgbClr>
            </a:gs>
            <a:gs pos="50000">
              <a:srgbClr val="B50612">
                <a:tint val="44500"/>
                <a:satMod val="160000"/>
              </a:srgbClr>
            </a:gs>
            <a:gs pos="100000">
              <a:srgbClr val="B50612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4">
              <a:tint val="40000"/>
              <a:alpha val="90000"/>
              <a:hueOff val="-62704"/>
              <a:satOff val="-13579"/>
              <a:lumOff val="-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2" tIns="165100" rIns="24038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Think (Pomyśl): </a:t>
          </a:r>
          <a:r>
            <a:rPr lang="pl-PL" sz="1400" kern="1200" dirty="0"/>
            <a:t>Czy czasopismo, które rozważasz, jest odpowiednie dla Twojej pracy? Upewnij się, że jego profil tematyczny odpowiada Twojej dziedzinie badań.</a:t>
          </a:r>
          <a:endParaRPr lang="en-US" sz="1400" kern="1200" dirty="0"/>
        </a:p>
      </dsp:txBody>
      <dsp:txXfrm>
        <a:off x="4964" y="2039047"/>
        <a:ext cx="3047402" cy="1655064"/>
      </dsp:txXfrm>
    </dsp:sp>
    <dsp:sp modelId="{350FF958-F2A2-4FE1-9E3B-D1251B500410}">
      <dsp:nvSpPr>
        <dsp:cNvPr id="0" name=""/>
        <dsp:cNvSpPr/>
      </dsp:nvSpPr>
      <dsp:spPr>
        <a:xfrm>
          <a:off x="3390967" y="729804"/>
          <a:ext cx="3047402" cy="72"/>
        </a:xfrm>
        <a:prstGeom prst="rect">
          <a:avLst/>
        </a:prstGeom>
        <a:solidFill>
          <a:schemeClr val="accent4">
            <a:tint val="40000"/>
            <a:alpha val="90000"/>
            <a:hueOff val="-94056"/>
            <a:satOff val="-20368"/>
            <a:lumOff val="-114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4056"/>
              <a:satOff val="-20368"/>
              <a:lumOff val="-1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84D68-57F2-4591-A0F7-77A1C870B991}">
      <dsp:nvSpPr>
        <dsp:cNvPr id="0" name=""/>
        <dsp:cNvSpPr/>
      </dsp:nvSpPr>
      <dsp:spPr>
        <a:xfrm>
          <a:off x="6519633" y="616070"/>
          <a:ext cx="155756" cy="292550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-125409"/>
            <a:satOff val="-27158"/>
            <a:lumOff val="-153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5409"/>
              <a:satOff val="-27158"/>
              <a:lumOff val="-1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1CC4C-9737-40BB-9F7C-38933AE4703A}">
      <dsp:nvSpPr>
        <dsp:cNvPr id="0" name=""/>
        <dsp:cNvSpPr/>
      </dsp:nvSpPr>
      <dsp:spPr>
        <a:xfrm>
          <a:off x="4184827" y="0"/>
          <a:ext cx="1459681" cy="1459681"/>
        </a:xfrm>
        <a:prstGeom prst="ellipse">
          <a:avLst/>
        </a:prstGeom>
        <a:solidFill>
          <a:srgbClr val="F97306"/>
        </a:solidFill>
        <a:ln w="12700" cap="flat" cmpd="sng" algn="ctr">
          <a:solidFill>
            <a:schemeClr val="accent4">
              <a:hueOff val="-341498"/>
              <a:satOff val="-29716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4" tIns="56644" rIns="56644" bIns="5664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398592" y="213765"/>
        <a:ext cx="1032151" cy="1032151"/>
      </dsp:txXfrm>
    </dsp:sp>
    <dsp:sp modelId="{EE653E5C-EC6D-45AE-9053-C310DF04E4C6}">
      <dsp:nvSpPr>
        <dsp:cNvPr id="0" name=""/>
        <dsp:cNvSpPr/>
      </dsp:nvSpPr>
      <dsp:spPr>
        <a:xfrm>
          <a:off x="3390967" y="1625281"/>
          <a:ext cx="3047402" cy="20688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gradFill flip="none" rotWithShape="0">
          <a:gsLst>
            <a:gs pos="0">
              <a:srgbClr val="F97306">
                <a:tint val="66000"/>
                <a:satMod val="160000"/>
              </a:srgbClr>
            </a:gs>
            <a:gs pos="50000">
              <a:srgbClr val="F97306">
                <a:tint val="44500"/>
                <a:satMod val="160000"/>
              </a:srgbClr>
            </a:gs>
            <a:gs pos="100000">
              <a:srgbClr val="F97306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4">
              <a:tint val="40000"/>
              <a:alpha val="90000"/>
              <a:hueOff val="-156761"/>
              <a:satOff val="-33947"/>
              <a:lumOff val="-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2" tIns="165100" rIns="24038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Check (Sprawdź): </a:t>
          </a:r>
          <a:r>
            <a:rPr lang="pl-PL" sz="1400" kern="1200" dirty="0"/>
            <a:t>Sprawdź kluczowe elementy, takie jak: członkowie redakcji, proces recenzji, indeksowanie w renomowanych bazach danych oraz zasady dotyczące praw autorskich.</a:t>
          </a:r>
          <a:endParaRPr lang="en-US" sz="1400" kern="1200" dirty="0"/>
        </a:p>
      </dsp:txBody>
      <dsp:txXfrm>
        <a:off x="3390967" y="2039047"/>
        <a:ext cx="3047402" cy="1655064"/>
      </dsp:txXfrm>
    </dsp:sp>
    <dsp:sp modelId="{F0AF3F10-2949-4CA6-B50E-93DDB1F3D1FF}">
      <dsp:nvSpPr>
        <dsp:cNvPr id="0" name=""/>
        <dsp:cNvSpPr/>
      </dsp:nvSpPr>
      <dsp:spPr>
        <a:xfrm>
          <a:off x="6776969" y="729804"/>
          <a:ext cx="1523701" cy="72"/>
        </a:xfrm>
        <a:prstGeom prst="rect">
          <a:avLst/>
        </a:prstGeom>
        <a:solidFill>
          <a:schemeClr val="accent4">
            <a:tint val="40000"/>
            <a:alpha val="90000"/>
            <a:hueOff val="-188113"/>
            <a:satOff val="-40737"/>
            <a:lumOff val="-229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88113"/>
              <a:satOff val="-40737"/>
              <a:lumOff val="-2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6D5B1-53A4-4BEF-B083-E56A5EA0DAB9}">
      <dsp:nvSpPr>
        <dsp:cNvPr id="0" name=""/>
        <dsp:cNvSpPr/>
      </dsp:nvSpPr>
      <dsp:spPr>
        <a:xfrm>
          <a:off x="7570830" y="0"/>
          <a:ext cx="1459681" cy="1459681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4">
              <a:hueOff val="-682995"/>
              <a:satOff val="-59431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44" tIns="56644" rIns="56644" bIns="5664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/>
            <a:t>3</a:t>
          </a:r>
        </a:p>
      </dsp:txBody>
      <dsp:txXfrm>
        <a:off x="7784595" y="213765"/>
        <a:ext cx="1032151" cy="1032151"/>
      </dsp:txXfrm>
    </dsp:sp>
    <dsp:sp modelId="{0D93E85C-FC31-4CF3-B83D-CE371EAA6B5D}">
      <dsp:nvSpPr>
        <dsp:cNvPr id="0" name=""/>
        <dsp:cNvSpPr/>
      </dsp:nvSpPr>
      <dsp:spPr>
        <a:xfrm>
          <a:off x="6776969" y="1625281"/>
          <a:ext cx="3047402" cy="206883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gradFill flip="none" rotWithShape="0">
          <a:gsLst>
            <a:gs pos="0">
              <a:srgbClr val="07712C">
                <a:tint val="66000"/>
                <a:satMod val="160000"/>
              </a:srgbClr>
            </a:gs>
            <a:gs pos="50000">
              <a:srgbClr val="07712C">
                <a:tint val="44500"/>
                <a:satMod val="160000"/>
              </a:srgbClr>
            </a:gs>
            <a:gs pos="100000">
              <a:srgbClr val="07712C">
                <a:tint val="23500"/>
                <a:satMod val="160000"/>
              </a:srgbClr>
            </a:gs>
          </a:gsLst>
          <a:lin ang="2700000" scaled="1"/>
          <a:tileRect/>
        </a:gradFill>
        <a:ln w="12700" cap="flat" cmpd="sng" algn="ctr">
          <a:solidFill>
            <a:schemeClr val="accent4">
              <a:tint val="40000"/>
              <a:alpha val="90000"/>
              <a:hueOff val="-250817"/>
              <a:satOff val="-54316"/>
              <a:lumOff val="-3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382" tIns="165100" rIns="240382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Submit (Wyślij): </a:t>
          </a:r>
          <a:r>
            <a:rPr lang="pl-PL" sz="1400" kern="1200" dirty="0"/>
            <a:t>Jeśli czasopismo przejdzie przez powyższe etapy, możesz bezpiecznie wysłać swój manuskrypt do publikacji.</a:t>
          </a:r>
        </a:p>
      </dsp:txBody>
      <dsp:txXfrm>
        <a:off x="6776969" y="2039047"/>
        <a:ext cx="3047402" cy="16550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B2C39-82EB-49AB-AC8F-1725F5933BD5}">
      <dsp:nvSpPr>
        <dsp:cNvPr id="0" name=""/>
        <dsp:cNvSpPr/>
      </dsp:nvSpPr>
      <dsp:spPr>
        <a:xfrm rot="10800000">
          <a:off x="2242140" y="742"/>
          <a:ext cx="8054309" cy="853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Edukacja pracowników i studentów.</a:t>
          </a:r>
        </a:p>
      </dsp:txBody>
      <dsp:txXfrm rot="10800000">
        <a:off x="2455563" y="742"/>
        <a:ext cx="7840886" cy="853693"/>
      </dsp:txXfrm>
    </dsp:sp>
    <dsp:sp modelId="{C4EB896F-EC78-4B1D-BC98-C5B2E3EB2F82}">
      <dsp:nvSpPr>
        <dsp:cNvPr id="0" name=""/>
        <dsp:cNvSpPr/>
      </dsp:nvSpPr>
      <dsp:spPr>
        <a:xfrm>
          <a:off x="1778875" y="0"/>
          <a:ext cx="853693" cy="8536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6273B-4C51-4BB1-ABB5-77ED387B41A5}">
      <dsp:nvSpPr>
        <dsp:cNvPr id="0" name=""/>
        <dsp:cNvSpPr/>
      </dsp:nvSpPr>
      <dsp:spPr>
        <a:xfrm rot="10800000">
          <a:off x="2275908" y="1067859"/>
          <a:ext cx="8009286" cy="853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Promowanie publikowania w renomowanych czasopismach.</a:t>
          </a:r>
        </a:p>
      </dsp:txBody>
      <dsp:txXfrm rot="10800000">
        <a:off x="2489331" y="1067859"/>
        <a:ext cx="7795863" cy="853693"/>
      </dsp:txXfrm>
    </dsp:sp>
    <dsp:sp modelId="{48033830-25A9-414F-A0FE-FF154878596C}">
      <dsp:nvSpPr>
        <dsp:cNvPr id="0" name=""/>
        <dsp:cNvSpPr/>
      </dsp:nvSpPr>
      <dsp:spPr>
        <a:xfrm>
          <a:off x="1826549" y="1067859"/>
          <a:ext cx="853693" cy="85369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A2BDB-20BB-4994-AE35-22DD5030EC05}">
      <dsp:nvSpPr>
        <dsp:cNvPr id="0" name=""/>
        <dsp:cNvSpPr/>
      </dsp:nvSpPr>
      <dsp:spPr>
        <a:xfrm rot="10800000">
          <a:off x="2248342" y="2148089"/>
          <a:ext cx="8054309" cy="853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Wprowadzenie instytucjonalnych wytycznych dotyczących publikacji.</a:t>
          </a:r>
        </a:p>
      </dsp:txBody>
      <dsp:txXfrm rot="10800000">
        <a:off x="2461765" y="2148089"/>
        <a:ext cx="7840886" cy="853693"/>
      </dsp:txXfrm>
    </dsp:sp>
    <dsp:sp modelId="{E719EA1E-A83B-446D-95F0-44FB4486D5B8}">
      <dsp:nvSpPr>
        <dsp:cNvPr id="0" name=""/>
        <dsp:cNvSpPr/>
      </dsp:nvSpPr>
      <dsp:spPr>
        <a:xfrm>
          <a:off x="1815293" y="2134977"/>
          <a:ext cx="853693" cy="85369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6369A-0C0E-49A1-999D-F75AD7462495}">
      <dsp:nvSpPr>
        <dsp:cNvPr id="0" name=""/>
        <dsp:cNvSpPr/>
      </dsp:nvSpPr>
      <dsp:spPr>
        <a:xfrm rot="10800000">
          <a:off x="2242140" y="3202094"/>
          <a:ext cx="8054309" cy="8536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45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Wspieranie pracowników w procesie weryfikacji czasopism.</a:t>
          </a:r>
        </a:p>
      </dsp:txBody>
      <dsp:txXfrm rot="10800000">
        <a:off x="2455563" y="3202094"/>
        <a:ext cx="7840886" cy="853693"/>
      </dsp:txXfrm>
    </dsp:sp>
    <dsp:sp modelId="{8074079A-E2AF-473C-B671-C2A6ECBB2A3E}">
      <dsp:nvSpPr>
        <dsp:cNvPr id="0" name=""/>
        <dsp:cNvSpPr/>
      </dsp:nvSpPr>
      <dsp:spPr>
        <a:xfrm>
          <a:off x="1815293" y="3202094"/>
          <a:ext cx="853693" cy="85369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E041D-A3C5-499B-9166-1E6266AECAB5}">
      <dsp:nvSpPr>
        <dsp:cNvPr id="0" name=""/>
        <dsp:cNvSpPr/>
      </dsp:nvSpPr>
      <dsp:spPr>
        <a:xfrm>
          <a:off x="0" y="280072"/>
          <a:ext cx="10506456" cy="1216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Edukuj siebie i innych na temat zagrożeń związanych z drapieżnymi czasopismami.</a:t>
          </a:r>
          <a:endParaRPr lang="en-US" sz="2800" kern="1200" dirty="0"/>
        </a:p>
      </dsp:txBody>
      <dsp:txXfrm>
        <a:off x="59399" y="339471"/>
        <a:ext cx="10387658" cy="1098002"/>
      </dsp:txXfrm>
    </dsp:sp>
    <dsp:sp modelId="{89EEDB95-69D0-40EB-AC57-B9B74FEA41C2}">
      <dsp:nvSpPr>
        <dsp:cNvPr id="0" name=""/>
        <dsp:cNvSpPr/>
      </dsp:nvSpPr>
      <dsp:spPr>
        <a:xfrm>
          <a:off x="0" y="1684073"/>
          <a:ext cx="10506456" cy="1216800"/>
        </a:xfrm>
        <a:prstGeom prst="roundRect">
          <a:avLst/>
        </a:prstGeom>
        <a:solidFill>
          <a:schemeClr val="accent1">
            <a:shade val="80000"/>
            <a:hueOff val="-315801"/>
            <a:satOff val="-6141"/>
            <a:lumOff val="171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Zawsze weryfikuj czasopisma przed publikacją swoich badań.</a:t>
          </a:r>
          <a:endParaRPr lang="en-US" sz="2800" kern="1200" dirty="0"/>
        </a:p>
      </dsp:txBody>
      <dsp:txXfrm>
        <a:off x="59399" y="1743472"/>
        <a:ext cx="10387658" cy="1098002"/>
      </dsp:txXfrm>
    </dsp:sp>
    <dsp:sp modelId="{DE7BE3B4-89DD-4EA2-8533-D3F36A46373A}">
      <dsp:nvSpPr>
        <dsp:cNvPr id="0" name=""/>
        <dsp:cNvSpPr/>
      </dsp:nvSpPr>
      <dsp:spPr>
        <a:xfrm>
          <a:off x="0" y="3088073"/>
          <a:ext cx="10506456" cy="1216800"/>
        </a:xfrm>
        <a:prstGeom prst="roundRect">
          <a:avLst/>
        </a:prstGeom>
        <a:solidFill>
          <a:schemeClr val="accent1">
            <a:shade val="80000"/>
            <a:hueOff val="-631602"/>
            <a:satOff val="-12282"/>
            <a:lumOff val="343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Zgłaszaj podejrzane czasopisma i wspieraj inicjatywy przeciwko drapieżnym praktykom.</a:t>
          </a:r>
          <a:endParaRPr lang="en-US" sz="2800" kern="1200" dirty="0"/>
        </a:p>
      </dsp:txBody>
      <dsp:txXfrm>
        <a:off x="59399" y="3147472"/>
        <a:ext cx="10387658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07CA66E-EC0C-4EDE-95DF-133A5E142D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CD301AE-F261-4CD8-B0B0-53013EDB9D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0CC41-1C3D-4857-A6A7-BD68EC5EC6EE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709F507-FBC4-4C74-B3A2-2291908D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Katowice, 2024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B37468-0407-47DE-9B65-77299DD388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60FBB-1034-4126-A229-68962232AD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283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901E-10F2-4D66-8E3A-E36A326112C4}" type="datetimeFigureOut">
              <a:rPr lang="pl-PL" smtClean="0"/>
              <a:t>11.10.2024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Katowice, 2024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2E3B2-4AC5-45ED-B1C5-07787AA2916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306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13DB0B9E-6789-4E6B-9688-C5D141AFB306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9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C5DD-06EB-4767-954C-881C5654E136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2839-1047-46E0-BD42-1A5ACEAD0422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1B14FC-7710-4561-A52F-5B5D2719B4E4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D636-7669-42E7-8465-4C165FBD8DE6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4D9A3528-68D6-47D7-9042-D11FD79CC430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769CEA3-5F01-45CC-A45C-2CA254F1643F}" type="datetime1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339F-DC72-49E1-A1BF-040D92165A11}" type="datetime1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0D73-0E72-4BE0-87DD-67A8C84BEE15}" type="datetime1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D5CE3B14-4B82-4E37-9D26-7E21BD1AEA3B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44E83216-1A2C-4B0B-82AB-B215CB8BDCF7}" type="datetime1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DF06-5640-4472-9783-DBA6B30F15D5}" type="datetime1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danderson.libanswers.com/faq/405538" TargetMode="External"/><Relationship Id="rId2" Type="http://schemas.openxmlformats.org/officeDocument/2006/relationships/hyperlink" Target="https://doi.org/10.1177/019262332092020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esiecznik.forumakademickie.pl/czasopisma/fa-4-2021/potencjalnie-drapiezne-w-wykazie-czasopism/" TargetMode="External"/><Relationship Id="rId5" Type="http://schemas.openxmlformats.org/officeDocument/2006/relationships/hyperlink" Target="https://thinkchecksubmit.org/" TargetMode="External"/><Relationship Id="rId4" Type="http://schemas.openxmlformats.org/officeDocument/2006/relationships/hyperlink" Target="https://researcher.life/blog/article/how-to-identify-predatory-and-hijacked-journal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d41586-019-03759-y" TargetMode="External"/><Relationship Id="rId2" Type="http://schemas.openxmlformats.org/officeDocument/2006/relationships/hyperlink" Target="https://researchguides.library.wisc.edu/c.php?g=1154500&amp;amp;p=84318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is.com/whois/" TargetMode="External"/><Relationship Id="rId5" Type="http://schemas.openxmlformats.org/officeDocument/2006/relationships/hyperlink" Target="http://www.jokulljournal.com/" TargetMode="External"/><Relationship Id="rId4" Type="http://schemas.openxmlformats.org/officeDocument/2006/relationships/hyperlink" Target="https://jokull.jorfi.i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18" Type="http://schemas.openxmlformats.org/officeDocument/2006/relationships/image" Target="../media/image1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12" Type="http://schemas.openxmlformats.org/officeDocument/2006/relationships/image" Target="../media/image90.png"/><Relationship Id="rId17" Type="http://schemas.openxmlformats.org/officeDocument/2006/relationships/slide" Target="slide8.xml"/><Relationship Id="rId2" Type="http://schemas.openxmlformats.org/officeDocument/2006/relationships/diagramData" Target="../diagrams/data3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slide" Target="slide6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0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0.pn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Rolki gazetowe">
            <a:extLst>
              <a:ext uri="{FF2B5EF4-FFF2-40B4-BE49-F238E27FC236}">
                <a16:creationId xmlns:a16="http://schemas.microsoft.com/office/drawing/2014/main" id="{0359C624-88BB-FDAA-8973-D288959823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8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7AF932-46CF-20D7-676B-F88A610E5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464749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700" dirty="0">
                <a:effectLst/>
              </a:rPr>
              <a:t>W sieci fałszywej informacji </a:t>
            </a:r>
            <a:br>
              <a:rPr lang="pl-PL" sz="3700" dirty="0">
                <a:effectLst/>
              </a:rPr>
            </a:br>
            <a:r>
              <a:rPr lang="pl-PL" sz="3700" dirty="0">
                <a:effectLst/>
              </a:rPr>
              <a:t>– czasopisma fałszywe i drapieżne</a:t>
            </a:r>
            <a:endParaRPr lang="pl-PL" sz="37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1DF6828-BB0F-3524-5078-0332CC1C05E0}"/>
              </a:ext>
            </a:extLst>
          </p:cNvPr>
          <p:cNvSpPr txBox="1"/>
          <p:nvPr/>
        </p:nvSpPr>
        <p:spPr>
          <a:xfrm>
            <a:off x="477980" y="4872922"/>
            <a:ext cx="4685691" cy="1208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l-PL" sz="2300" dirty="0"/>
              <a:t>Biblioteka Śląskiego Uniwersytetu Medycznego w Katowicach</a:t>
            </a:r>
          </a:p>
          <a:p>
            <a:pPr>
              <a:lnSpc>
                <a:spcPct val="110000"/>
              </a:lnSpc>
              <a:spcBef>
                <a:spcPts val="1000"/>
              </a:spcBef>
            </a:pPr>
            <a:endParaRPr lang="pl-PL" sz="2000" dirty="0"/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l-PL" sz="1900" dirty="0"/>
              <a:t>Prelegentka: mgr Martyna Tymkiewicz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7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14">
            <a:extLst>
              <a:ext uri="{FF2B5EF4-FFF2-40B4-BE49-F238E27FC236}">
                <a16:creationId xmlns:a16="http://schemas.microsoft.com/office/drawing/2014/main" id="{9F27744B-47AB-4459-8C2F-1D5EE63A3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4" descr="Zbliżenie otwartej książki na tle rozmytego regału na książki">
            <a:extLst>
              <a:ext uri="{FF2B5EF4-FFF2-40B4-BE49-F238E27FC236}">
                <a16:creationId xmlns:a16="http://schemas.microsoft.com/office/drawing/2014/main" id="{D3E8D77B-23FB-AB28-1799-964C04094E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11" r="9868" b="-1"/>
          <a:stretch/>
        </p:blipFill>
        <p:spPr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 useBgFill="1">
        <p:nvSpPr>
          <p:cNvPr id="28" name="Freeform: Shape 16">
            <a:extLst>
              <a:ext uri="{FF2B5EF4-FFF2-40B4-BE49-F238E27FC236}">
                <a16:creationId xmlns:a16="http://schemas.microsoft.com/office/drawing/2014/main" id="{7D266DCC-5218-4AE0-B964-6FC2EA3BD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240" y="0"/>
            <a:ext cx="5699760" cy="6858000"/>
          </a:xfrm>
          <a:custGeom>
            <a:avLst/>
            <a:gdLst>
              <a:gd name="connsiteX0" fmla="*/ 365648 w 5588548"/>
              <a:gd name="connsiteY0" fmla="*/ 0 h 6858000"/>
              <a:gd name="connsiteX1" fmla="*/ 5588548 w 5588548"/>
              <a:gd name="connsiteY1" fmla="*/ 0 h 6858000"/>
              <a:gd name="connsiteX2" fmla="*/ 5588548 w 5588548"/>
              <a:gd name="connsiteY2" fmla="*/ 6858000 h 6858000"/>
              <a:gd name="connsiteX3" fmla="*/ 365648 w 5588548"/>
              <a:gd name="connsiteY3" fmla="*/ 6858000 h 6858000"/>
              <a:gd name="connsiteX4" fmla="*/ 360213 w 5588548"/>
              <a:gd name="connsiteY4" fmla="*/ 6835050 h 6858000"/>
              <a:gd name="connsiteX5" fmla="*/ 0 w 5588548"/>
              <a:gd name="connsiteY5" fmla="*/ 3429001 h 6858000"/>
              <a:gd name="connsiteX6" fmla="*/ 360213 w 5588548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8548" h="6858000">
                <a:moveTo>
                  <a:pt x="365648" y="0"/>
                </a:moveTo>
                <a:lnTo>
                  <a:pt x="5588548" y="0"/>
                </a:lnTo>
                <a:lnTo>
                  <a:pt x="55885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18">
            <a:extLst>
              <a:ext uri="{FF2B5EF4-FFF2-40B4-BE49-F238E27FC236}">
                <a16:creationId xmlns:a16="http://schemas.microsoft.com/office/drawing/2014/main" id="{973DE4F1-1583-4AE3-9696-9659D27C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384" y="0"/>
            <a:ext cx="5690616" cy="6858000"/>
          </a:xfrm>
          <a:custGeom>
            <a:avLst/>
            <a:gdLst>
              <a:gd name="connsiteX0" fmla="*/ 372925 w 5690616"/>
              <a:gd name="connsiteY0" fmla="*/ 0 h 6858000"/>
              <a:gd name="connsiteX1" fmla="*/ 5690616 w 5690616"/>
              <a:gd name="connsiteY1" fmla="*/ 0 h 6858000"/>
              <a:gd name="connsiteX2" fmla="*/ 5690616 w 5690616"/>
              <a:gd name="connsiteY2" fmla="*/ 6858000 h 6858000"/>
              <a:gd name="connsiteX3" fmla="*/ 372925 w 5690616"/>
              <a:gd name="connsiteY3" fmla="*/ 6858000 h 6858000"/>
              <a:gd name="connsiteX4" fmla="*/ 367381 w 5690616"/>
              <a:gd name="connsiteY4" fmla="*/ 6835050 h 6858000"/>
              <a:gd name="connsiteX5" fmla="*/ 0 w 5690616"/>
              <a:gd name="connsiteY5" fmla="*/ 3429001 h 6858000"/>
              <a:gd name="connsiteX6" fmla="*/ 367381 w 5690616"/>
              <a:gd name="connsiteY6" fmla="*/ 229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90616" h="6858000">
                <a:moveTo>
                  <a:pt x="372925" y="0"/>
                </a:moveTo>
                <a:lnTo>
                  <a:pt x="5690616" y="0"/>
                </a:lnTo>
                <a:lnTo>
                  <a:pt x="5690616" y="6858000"/>
                </a:lnTo>
                <a:lnTo>
                  <a:pt x="372925" y="6858000"/>
                </a:lnTo>
                <a:lnTo>
                  <a:pt x="367381" y="6835050"/>
                </a:lnTo>
                <a:cubicBezTo>
                  <a:pt x="130816" y="5788167"/>
                  <a:pt x="0" y="4637179"/>
                  <a:pt x="0" y="3429001"/>
                </a:cubicBezTo>
                <a:cubicBezTo>
                  <a:pt x="0" y="2220824"/>
                  <a:pt x="130816" y="1069835"/>
                  <a:pt x="367381" y="22952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4AF47B4-5B14-0D6E-93E9-E92E04B4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914400"/>
            <a:ext cx="4485861" cy="11065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700" b="1"/>
              <a:t>Jak </a:t>
            </a:r>
            <a:r>
              <a:rPr lang="pl-PL" sz="2700" b="1"/>
              <a:t>uniknąć zagrożenia</a:t>
            </a:r>
            <a:r>
              <a:rPr lang="en-US" sz="2700" b="1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3C8959-A2A1-469E-8619-82F077E3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495" y="218239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2C6CFB-8BF6-541D-DA6C-A61804676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2120" y="2440100"/>
            <a:ext cx="4389304" cy="3503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Unikanie podejrzanych czasopism wymaga świadomego podejścia i edukacji. Ważne jest, aby naukowcy i studenci byli świadomi istnienia tych czasopism oraz umieli je rozpoznać. Kluczowe jest także korzystanie z odpowiednich narzędzi weryfikacyjnych, które pomagają w identyfikacji tych czasopism.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35AC17-3A60-4E84-8E1D-6874432B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1D377EB-C9D2-4ED0-86A6-740A297E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2D1E449-2323-DBE0-0C2D-E8471EC8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85800"/>
            <a:ext cx="10506456" cy="11570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b="1" dirty="0"/>
              <a:t>Narzędzia weryfikacyjne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093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958056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3" name="Symbol zastępczy zawartości 2">
            <a:extLst>
              <a:ext uri="{FF2B5EF4-FFF2-40B4-BE49-F238E27FC236}">
                <a16:creationId xmlns:a16="http://schemas.microsoft.com/office/drawing/2014/main" id="{8C02E503-271C-3C13-13BE-4736E4DDC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636303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ECEB0DB-FAA7-4731-8128-3657B18D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5C6381E8-29F7-3428-1EBC-AD60321C74E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48298601"/>
              </p:ext>
            </p:extLst>
          </p:nvPr>
        </p:nvGraphicFramePr>
        <p:xfrm>
          <a:off x="1160463" y="201072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>
            <a:extLst>
              <a:ext uri="{FF2B5EF4-FFF2-40B4-BE49-F238E27FC236}">
                <a16:creationId xmlns:a16="http://schemas.microsoft.com/office/drawing/2014/main" id="{A498FB7B-04E1-1399-DF4B-96A49A683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703" y="875030"/>
            <a:ext cx="9629775" cy="800100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74B79C8-0367-4131-A9BC-E2F69A91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45CDEA-5022-82E2-8B36-35FF21BEC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Rola instytucji naukowych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87AD6C96-31AB-4104-A5C7-CB84820EF1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071046"/>
              </p:ext>
            </p:extLst>
          </p:nvPr>
        </p:nvGraphicFramePr>
        <p:xfrm>
          <a:off x="40128" y="2169458"/>
          <a:ext cx="12111744" cy="405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25937-3117-4445-8CC8-8E11EEBA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Tytuł 1">
            <a:extLst>
              <a:ext uri="{FF2B5EF4-FFF2-40B4-BE49-F238E27FC236}">
                <a16:creationId xmlns:a16="http://schemas.microsoft.com/office/drawing/2014/main" id="{5E8254A9-3AAF-4E31-B42D-BB11DE821119}"/>
              </a:ext>
            </a:extLst>
          </p:cNvPr>
          <p:cNvSpPr txBox="1">
            <a:spLocks/>
          </p:cNvSpPr>
          <p:nvPr/>
        </p:nvSpPr>
        <p:spPr>
          <a:xfrm>
            <a:off x="841248" y="256032"/>
            <a:ext cx="10506456" cy="101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j-ea"/>
                <a:cs typeface="+mj-cs"/>
              </a:rPr>
              <a:t>Porównanie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Symbol zastępczy zawartości 26">
            <a:extLst>
              <a:ext uri="{FF2B5EF4-FFF2-40B4-BE49-F238E27FC236}">
                <a16:creationId xmlns:a16="http://schemas.microsoft.com/office/drawing/2014/main" id="{4667ACA5-4C4D-BA4A-259A-575722DAC33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883645"/>
              </p:ext>
            </p:extLst>
          </p:nvPr>
        </p:nvGraphicFramePr>
        <p:xfrm>
          <a:off x="841250" y="1799428"/>
          <a:ext cx="10506454" cy="4309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643">
                  <a:extLst>
                    <a:ext uri="{9D8B030D-6E8A-4147-A177-3AD203B41FA5}">
                      <a16:colId xmlns:a16="http://schemas.microsoft.com/office/drawing/2014/main" val="1191471076"/>
                    </a:ext>
                  </a:extLst>
                </a:gridCol>
                <a:gridCol w="1022995">
                  <a:extLst>
                    <a:ext uri="{9D8B030D-6E8A-4147-A177-3AD203B41FA5}">
                      <a16:colId xmlns:a16="http://schemas.microsoft.com/office/drawing/2014/main" val="1109111160"/>
                    </a:ext>
                  </a:extLst>
                </a:gridCol>
                <a:gridCol w="964539">
                  <a:extLst>
                    <a:ext uri="{9D8B030D-6E8A-4147-A177-3AD203B41FA5}">
                      <a16:colId xmlns:a16="http://schemas.microsoft.com/office/drawing/2014/main" val="2936040610"/>
                    </a:ext>
                  </a:extLst>
                </a:gridCol>
                <a:gridCol w="1222407">
                  <a:extLst>
                    <a:ext uri="{9D8B030D-6E8A-4147-A177-3AD203B41FA5}">
                      <a16:colId xmlns:a16="http://schemas.microsoft.com/office/drawing/2014/main" val="2445508725"/>
                    </a:ext>
                  </a:extLst>
                </a:gridCol>
                <a:gridCol w="1325822">
                  <a:extLst>
                    <a:ext uri="{9D8B030D-6E8A-4147-A177-3AD203B41FA5}">
                      <a16:colId xmlns:a16="http://schemas.microsoft.com/office/drawing/2014/main" val="2441074107"/>
                    </a:ext>
                  </a:extLst>
                </a:gridCol>
                <a:gridCol w="1681061">
                  <a:extLst>
                    <a:ext uri="{9D8B030D-6E8A-4147-A177-3AD203B41FA5}">
                      <a16:colId xmlns:a16="http://schemas.microsoft.com/office/drawing/2014/main" val="595268411"/>
                    </a:ext>
                  </a:extLst>
                </a:gridCol>
                <a:gridCol w="1406190">
                  <a:extLst>
                    <a:ext uri="{9D8B030D-6E8A-4147-A177-3AD203B41FA5}">
                      <a16:colId xmlns:a16="http://schemas.microsoft.com/office/drawing/2014/main" val="2944384381"/>
                    </a:ext>
                  </a:extLst>
                </a:gridCol>
                <a:gridCol w="1190797">
                  <a:extLst>
                    <a:ext uri="{9D8B030D-6E8A-4147-A177-3AD203B41FA5}">
                      <a16:colId xmlns:a16="http://schemas.microsoft.com/office/drawing/2014/main" val="2369292144"/>
                    </a:ext>
                  </a:extLst>
                </a:gridCol>
              </a:tblGrid>
              <a:tr h="616138">
                <a:tc>
                  <a:txBody>
                    <a:bodyPr/>
                    <a:lstStyle/>
                    <a:p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Recenzja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200" cap="none" spc="0" dirty="0"/>
                        <a:t>Opłaty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Redakcja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Indeksowanie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Standardy etyczne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Jakość treści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Przejrzystość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extLst>
                  <a:ext uri="{0D108BD9-81ED-4DB2-BD59-A6C34878D82A}">
                    <a16:rowId xmlns:a16="http://schemas.microsoft.com/office/drawing/2014/main" val="607397943"/>
                  </a:ext>
                </a:extLst>
              </a:tr>
              <a:tr h="1514266"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Czasopismo wiarygodne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Rygorystyczny proces wzajemnej weryfikacji przez ekspertów w danej dziedzinie.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Rozsądne i przejrzyste opłaty za publikację.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Ustanowiona i renomowana rada redakcyjna.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Uwzględnienie w renomowanych bazach danych.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Przestrzeganie standardów etycznych, w tym zakaz plagiatu, powielania publikacji i manipulacji autorstwem. 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Wysokiej jakości, rygorystyczne i dokładne treści naukowe. 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Przejrzyste i otwarte zasady i procedury publikacji.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extLst>
                  <a:ext uri="{0D108BD9-81ED-4DB2-BD59-A6C34878D82A}">
                    <a16:rowId xmlns:a16="http://schemas.microsoft.com/office/drawing/2014/main" val="3280730335"/>
                  </a:ext>
                </a:extLst>
              </a:tr>
              <a:tr h="2179545"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/>
                        <a:t>Czasopismo drapieżne/fałszywe</a:t>
                      </a:r>
                      <a:endParaRPr lang="pl-PL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Niedokładna recenzja lub jej brak. 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Wysokie opłaty za publikację (często ukryte do momentu akceptacji).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Rada redakcyjna składająca się z fałszywych lub nieistniejących osób (nie można zweryfikować afiliacji). 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Brak uwzględnienia w renomowanych bazach danych (np. Web of Science, Scopus). 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Brak standardów etycznych, w tym zezwalanie na plagiat, powielanie publikacji i manipulowanie autorstwem (zrzekanie się praw autorskich, publikowanie artykułów przed podpisaniem ich przez autorów, przenoszenie artykułów bez ostrzeżenia).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000" u="none" strike="noStrike" cap="none" spc="0" noProof="0" dirty="0"/>
                        <a:t>Niska jakość z niewielkim poszanowaniem dla rygoru i naukowej dokładności (zawiera wiele błędów gramatycznych).  </a:t>
                      </a:r>
                      <a:endParaRPr lang="pl-PL" sz="1000" cap="none" spc="0" dirty="0"/>
                    </a:p>
                    <a:p>
                      <a:pPr lvl="0" algn="ctr">
                        <a:buNone/>
                      </a:pP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l-PL" sz="1000" u="none" strike="noStrike" cap="none" spc="0" noProof="0" dirty="0"/>
                        <a:t>Brak przejrzystości w zasadach i procedurach publikacji (nierealistyczne ramy czasowe, ukryte koszty itp.).</a:t>
                      </a:r>
                      <a:endParaRPr lang="pl-PL" sz="1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2858" marR="32858" marT="53853" marB="65716" anchor="ctr"/>
                </a:tc>
                <a:extLst>
                  <a:ext uri="{0D108BD9-81ED-4DB2-BD59-A6C34878D82A}">
                    <a16:rowId xmlns:a16="http://schemas.microsoft.com/office/drawing/2014/main" val="2137493764"/>
                  </a:ext>
                </a:extLst>
              </a:tr>
            </a:tbl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9DDA6AF-D8B2-4BF0-9563-0C349404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A0D8C5C-7CBC-4B1B-F401-A7667E4443AA}"/>
              </a:ext>
            </a:extLst>
          </p:cNvPr>
          <p:cNvSpPr txBox="1">
            <a:spLocks/>
          </p:cNvSpPr>
          <p:nvPr/>
        </p:nvSpPr>
        <p:spPr>
          <a:xfrm>
            <a:off x="750034" y="1863185"/>
            <a:ext cx="3357091" cy="32410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200" b="1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6633710-9518-A153-6311-208A64DA9F9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776449"/>
              </p:ext>
            </p:extLst>
          </p:nvPr>
        </p:nvGraphicFramePr>
        <p:xfrm>
          <a:off x="888704" y="1491440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759CC01-F012-49BB-9DCF-0CB7F339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2A147-426F-4C46-B1D0-22F2E87C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CE69F-1027-45E6-8DA2-F1D921A4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13" y="1934583"/>
            <a:ext cx="11040573" cy="4374777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pl-PL" sz="3300" dirty="0"/>
          </a:p>
          <a:p>
            <a:pPr marL="514350" indent="-514350">
              <a:buFont typeface="+mj-lt"/>
              <a:buAutoNum type="arabicPeriod"/>
            </a:pPr>
            <a:r>
              <a:rPr lang="pl-PL" sz="4500" dirty="0" err="1"/>
              <a:t>Elmore</a:t>
            </a:r>
            <a:r>
              <a:rPr lang="pl-PL" sz="4500" dirty="0"/>
              <a:t>, S. A., &amp; Weston, E. H. (2020). </a:t>
            </a:r>
            <a:r>
              <a:rPr lang="pl-PL" sz="4500" dirty="0" err="1"/>
              <a:t>Predatory</a:t>
            </a:r>
            <a:r>
              <a:rPr lang="pl-PL" sz="4500" dirty="0"/>
              <a:t> Journals: </a:t>
            </a:r>
            <a:r>
              <a:rPr lang="pl-PL" sz="4500" dirty="0" err="1"/>
              <a:t>What</a:t>
            </a:r>
            <a:r>
              <a:rPr lang="pl-PL" sz="4500" dirty="0"/>
              <a:t> </a:t>
            </a:r>
            <a:r>
              <a:rPr lang="pl-PL" sz="4500" dirty="0" err="1"/>
              <a:t>They</a:t>
            </a:r>
            <a:r>
              <a:rPr lang="pl-PL" sz="4500" dirty="0"/>
              <a:t> </a:t>
            </a:r>
            <a:r>
              <a:rPr lang="pl-PL" sz="4500" dirty="0" err="1"/>
              <a:t>Are</a:t>
            </a:r>
            <a:r>
              <a:rPr lang="pl-PL" sz="4500" dirty="0"/>
              <a:t> and How to </a:t>
            </a:r>
            <a:r>
              <a:rPr lang="pl-PL" sz="4500" dirty="0" err="1"/>
              <a:t>Avoid</a:t>
            </a:r>
            <a:r>
              <a:rPr lang="pl-PL" sz="4500" dirty="0"/>
              <a:t> </a:t>
            </a:r>
            <a:r>
              <a:rPr lang="pl-PL" sz="4500" dirty="0" err="1"/>
              <a:t>Them</a:t>
            </a:r>
            <a:r>
              <a:rPr lang="pl-PL" sz="4500" dirty="0"/>
              <a:t>. </a:t>
            </a:r>
            <a:r>
              <a:rPr lang="pl-PL" sz="4500" i="1" dirty="0" err="1"/>
              <a:t>Toxicologic</a:t>
            </a:r>
            <a:r>
              <a:rPr lang="pl-PL" sz="4500" i="1" dirty="0"/>
              <a:t> </a:t>
            </a:r>
            <a:r>
              <a:rPr lang="pl-PL" sz="4500" i="1" dirty="0" err="1"/>
              <a:t>Pathology</a:t>
            </a:r>
            <a:r>
              <a:rPr lang="pl-PL" sz="4500" dirty="0"/>
              <a:t>, </a:t>
            </a:r>
            <a:r>
              <a:rPr lang="pl-PL" sz="4500" i="1" dirty="0"/>
              <a:t>48</a:t>
            </a:r>
            <a:r>
              <a:rPr lang="pl-PL" sz="4500" dirty="0"/>
              <a:t>(4), 607–610. </a:t>
            </a:r>
            <a:r>
              <a:rPr lang="pl-PL" sz="4500" dirty="0">
                <a:hlinkClick r:id="rId2"/>
              </a:rPr>
              <a:t>https://doi.org/10.1177/0192623320920209</a:t>
            </a:r>
            <a:endParaRPr lang="pl-PL" sz="4500" dirty="0"/>
          </a:p>
          <a:p>
            <a:pPr marL="514350" indent="-514350">
              <a:buFont typeface="+mj-lt"/>
              <a:buAutoNum type="arabicPeriod"/>
            </a:pPr>
            <a:r>
              <a:rPr lang="pl-PL" sz="4500" i="1" dirty="0"/>
              <a:t>How </a:t>
            </a:r>
            <a:r>
              <a:rPr lang="pl-PL" sz="4500" i="1" dirty="0" err="1"/>
              <a:t>can</a:t>
            </a:r>
            <a:r>
              <a:rPr lang="pl-PL" sz="4500" i="1" dirty="0"/>
              <a:t> I </a:t>
            </a:r>
            <a:r>
              <a:rPr lang="pl-PL" sz="4500" i="1" dirty="0" err="1"/>
              <a:t>determine</a:t>
            </a:r>
            <a:r>
              <a:rPr lang="pl-PL" sz="4500" i="1" dirty="0"/>
              <a:t> </a:t>
            </a:r>
            <a:r>
              <a:rPr lang="pl-PL" sz="4500" i="1" dirty="0" err="1"/>
              <a:t>if</a:t>
            </a:r>
            <a:r>
              <a:rPr lang="pl-PL" sz="4500" i="1" dirty="0"/>
              <a:t> a </a:t>
            </a:r>
            <a:r>
              <a:rPr lang="pl-PL" sz="4500" i="1" dirty="0" err="1"/>
              <a:t>journal</a:t>
            </a:r>
            <a:r>
              <a:rPr lang="pl-PL" sz="4500" i="1" dirty="0"/>
              <a:t> </a:t>
            </a:r>
            <a:r>
              <a:rPr lang="pl-PL" sz="4500" i="1" dirty="0" err="1"/>
              <a:t>is</a:t>
            </a:r>
            <a:r>
              <a:rPr lang="pl-PL" sz="4500" i="1" dirty="0"/>
              <a:t> </a:t>
            </a:r>
            <a:r>
              <a:rPr lang="pl-PL" sz="4500" i="1" dirty="0" err="1"/>
              <a:t>predatory</a:t>
            </a:r>
            <a:r>
              <a:rPr lang="pl-PL" sz="4500" i="1" dirty="0"/>
              <a:t>? - </a:t>
            </a:r>
            <a:r>
              <a:rPr lang="pl-PL" sz="4500" i="1" dirty="0" err="1"/>
              <a:t>Ask</a:t>
            </a:r>
            <a:r>
              <a:rPr lang="pl-PL" sz="4500" i="1" dirty="0"/>
              <a:t> the </a:t>
            </a:r>
            <a:r>
              <a:rPr lang="pl-PL" sz="4500" i="1" dirty="0" err="1"/>
              <a:t>Research</a:t>
            </a:r>
            <a:r>
              <a:rPr lang="pl-PL" sz="4500" i="1" dirty="0"/>
              <a:t> </a:t>
            </a:r>
            <a:r>
              <a:rPr lang="pl-PL" sz="4500" i="1" dirty="0" err="1"/>
              <a:t>Medical</a:t>
            </a:r>
            <a:r>
              <a:rPr lang="pl-PL" sz="4500" i="1" dirty="0"/>
              <a:t> Library</a:t>
            </a:r>
            <a:r>
              <a:rPr lang="pl-PL" sz="4500" dirty="0"/>
              <a:t>. (b. d.). </a:t>
            </a:r>
            <a:r>
              <a:rPr lang="pl-PL" sz="4500" dirty="0" err="1"/>
              <a:t>Frequently</a:t>
            </a:r>
            <a:r>
              <a:rPr lang="pl-PL" sz="4500" dirty="0"/>
              <a:t> </a:t>
            </a:r>
            <a:r>
              <a:rPr lang="pl-PL" sz="4500" dirty="0" err="1"/>
              <a:t>Asked</a:t>
            </a:r>
            <a:r>
              <a:rPr lang="pl-PL" sz="4500" dirty="0"/>
              <a:t> </a:t>
            </a:r>
            <a:r>
              <a:rPr lang="pl-PL" sz="4500" dirty="0" err="1"/>
              <a:t>Questions</a:t>
            </a:r>
            <a:r>
              <a:rPr lang="pl-PL" sz="4500" dirty="0"/>
              <a:t> - </a:t>
            </a:r>
            <a:r>
              <a:rPr lang="pl-PL" sz="4500" dirty="0" err="1"/>
              <a:t>Ask</a:t>
            </a:r>
            <a:r>
              <a:rPr lang="pl-PL" sz="4500" dirty="0"/>
              <a:t> the </a:t>
            </a:r>
            <a:r>
              <a:rPr lang="pl-PL" sz="4500" dirty="0" err="1"/>
              <a:t>Research</a:t>
            </a:r>
            <a:r>
              <a:rPr lang="pl-PL" sz="4500" dirty="0"/>
              <a:t> </a:t>
            </a:r>
            <a:r>
              <a:rPr lang="pl-PL" sz="4500" dirty="0" err="1"/>
              <a:t>Medical</a:t>
            </a:r>
            <a:r>
              <a:rPr lang="pl-PL" sz="4500" dirty="0"/>
              <a:t> Library. </a:t>
            </a:r>
            <a:r>
              <a:rPr lang="pl-PL" sz="4500" dirty="0">
                <a:hlinkClick r:id="rId3"/>
              </a:rPr>
              <a:t>https://mdanderson.libanswers.com/faq/405538</a:t>
            </a:r>
            <a:endParaRPr lang="pl-PL" sz="4500" dirty="0"/>
          </a:p>
          <a:p>
            <a:pPr marL="514350" indent="-514350">
              <a:buFont typeface="+mj-lt"/>
              <a:buAutoNum type="arabicPeriod"/>
            </a:pPr>
            <a:r>
              <a:rPr lang="pl-PL" sz="4500" i="1" dirty="0"/>
              <a:t>How to </a:t>
            </a:r>
            <a:r>
              <a:rPr lang="pl-PL" sz="4500" i="1" dirty="0" err="1"/>
              <a:t>identify</a:t>
            </a:r>
            <a:r>
              <a:rPr lang="pl-PL" sz="4500" i="1" dirty="0"/>
              <a:t> </a:t>
            </a:r>
            <a:r>
              <a:rPr lang="pl-PL" sz="4500" i="1" dirty="0" err="1"/>
              <a:t>predatory</a:t>
            </a:r>
            <a:r>
              <a:rPr lang="pl-PL" sz="4500" i="1" dirty="0"/>
              <a:t> </a:t>
            </a:r>
            <a:r>
              <a:rPr lang="pl-PL" sz="4500" i="1" dirty="0" err="1"/>
              <a:t>journals</a:t>
            </a:r>
            <a:r>
              <a:rPr lang="pl-PL" sz="4500" i="1" dirty="0"/>
              <a:t> and </a:t>
            </a:r>
            <a:r>
              <a:rPr lang="pl-PL" sz="4500" i="1" dirty="0" err="1"/>
              <a:t>hijacked</a:t>
            </a:r>
            <a:r>
              <a:rPr lang="pl-PL" sz="4500" i="1" dirty="0"/>
              <a:t> </a:t>
            </a:r>
            <a:r>
              <a:rPr lang="pl-PL" sz="4500" i="1" dirty="0" err="1"/>
              <a:t>journals</a:t>
            </a:r>
            <a:r>
              <a:rPr lang="pl-PL" sz="4500" i="1" dirty="0"/>
              <a:t> | </a:t>
            </a:r>
            <a:r>
              <a:rPr lang="pl-PL" sz="4500" i="1" dirty="0" err="1"/>
              <a:t>Researcher.Life</a:t>
            </a:r>
            <a:r>
              <a:rPr lang="pl-PL" sz="4500" dirty="0"/>
              <a:t>. (b. d.). AI Tools For </a:t>
            </a:r>
            <a:r>
              <a:rPr lang="pl-PL" sz="4500" dirty="0" err="1"/>
              <a:t>Research</a:t>
            </a:r>
            <a:r>
              <a:rPr lang="pl-PL" sz="4500" dirty="0"/>
              <a:t> &amp; </a:t>
            </a:r>
            <a:r>
              <a:rPr lang="pl-PL" sz="4500" dirty="0" err="1"/>
              <a:t>Expert</a:t>
            </a:r>
            <a:r>
              <a:rPr lang="pl-PL" sz="4500" dirty="0"/>
              <a:t> </a:t>
            </a:r>
            <a:r>
              <a:rPr lang="pl-PL" sz="4500" dirty="0" err="1"/>
              <a:t>Publication</a:t>
            </a:r>
            <a:r>
              <a:rPr lang="pl-PL" sz="4500" dirty="0"/>
              <a:t> Services | </a:t>
            </a:r>
            <a:r>
              <a:rPr lang="pl-PL" sz="4500" dirty="0" err="1"/>
              <a:t>Researcher.Life</a:t>
            </a:r>
            <a:r>
              <a:rPr lang="pl-PL" sz="4500" dirty="0"/>
              <a:t>. </a:t>
            </a:r>
            <a:r>
              <a:rPr lang="pl-PL" sz="4500" dirty="0">
                <a:hlinkClick r:id="rId4"/>
              </a:rPr>
              <a:t>https://researcher.life/blog/article/how-to-identify-predatory-and-hijacked-journals/</a:t>
            </a:r>
            <a:endParaRPr lang="pl-PL" sz="4500" dirty="0"/>
          </a:p>
          <a:p>
            <a:pPr marL="514350" indent="-514350">
              <a:buFont typeface="+mj-lt"/>
              <a:buAutoNum type="arabicPeriod"/>
            </a:pPr>
            <a:r>
              <a:rPr lang="pl-PL" sz="4500" i="1" dirty="0" err="1"/>
              <a:t>Identify</a:t>
            </a:r>
            <a:r>
              <a:rPr lang="pl-PL" sz="4500" i="1" dirty="0"/>
              <a:t> </a:t>
            </a:r>
            <a:r>
              <a:rPr lang="pl-PL" sz="4500" i="1" dirty="0" err="1"/>
              <a:t>trusted</a:t>
            </a:r>
            <a:r>
              <a:rPr lang="pl-PL" sz="4500" i="1" dirty="0"/>
              <a:t> </a:t>
            </a:r>
            <a:r>
              <a:rPr lang="pl-PL" sz="4500" i="1" dirty="0" err="1"/>
              <a:t>publishers</a:t>
            </a:r>
            <a:r>
              <a:rPr lang="pl-PL" sz="4500" i="1" dirty="0"/>
              <a:t> for </a:t>
            </a:r>
            <a:r>
              <a:rPr lang="pl-PL" sz="4500" i="1" dirty="0" err="1"/>
              <a:t>your</a:t>
            </a:r>
            <a:r>
              <a:rPr lang="pl-PL" sz="4500" i="1" dirty="0"/>
              <a:t> </a:t>
            </a:r>
            <a:r>
              <a:rPr lang="pl-PL" sz="4500" i="1" dirty="0" err="1"/>
              <a:t>research</a:t>
            </a:r>
            <a:r>
              <a:rPr lang="pl-PL" sz="4500" i="1" dirty="0"/>
              <a:t> • Think. Check. Submit.</a:t>
            </a:r>
            <a:r>
              <a:rPr lang="pl-PL" sz="4500" dirty="0"/>
              <a:t> (b. d.). Think. Check. Submit. </a:t>
            </a:r>
            <a:r>
              <a:rPr lang="pl-PL" sz="4500" dirty="0">
                <a:hlinkClick r:id="rId5"/>
              </a:rPr>
              <a:t>https://thinkchecksubmit.org/</a:t>
            </a:r>
            <a:endParaRPr lang="pl-PL" sz="4500" dirty="0"/>
          </a:p>
          <a:p>
            <a:pPr marL="514350" indent="-514350">
              <a:buFont typeface="+mj-lt"/>
              <a:buAutoNum type="arabicPeriod"/>
            </a:pPr>
            <a:r>
              <a:rPr lang="pl-PL" sz="4500" i="1" dirty="0"/>
              <a:t>Potencjalnie drapieżne w wykazie czasopism – Forum Akademickie - portal środowiska akademickiego i naukowego</a:t>
            </a:r>
            <a:r>
              <a:rPr lang="pl-PL" sz="4500" dirty="0"/>
              <a:t>. (b. d.). Forum Akademickie - portal środowiska akademickiego i naukowego. </a:t>
            </a:r>
            <a:r>
              <a:rPr lang="pl-PL" sz="4500" dirty="0">
                <a:hlinkClick r:id="rId6"/>
              </a:rPr>
              <a:t>https://miesiecznik.forumakademickie.pl/czasopisma/fa-4-2021/potencjalnie-drapiezne-w-wykazie-czasopism/</a:t>
            </a:r>
            <a:endParaRPr lang="pl-PL" sz="45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DF87F9-8FBB-4061-A58C-F692A205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40D285-658C-4B23-83EC-4CEC9FB2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Data dostępu do źródeł elektronicznych: 09.10.2024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72A147-426F-4C46-B1D0-22F2E87C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CE69F-1027-45E6-8DA2-F1D921A46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13" y="2142565"/>
            <a:ext cx="11040573" cy="432995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7"/>
            </a:pPr>
            <a:endParaRPr lang="pl-PL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300" i="1" dirty="0" err="1"/>
              <a:t>Research</a:t>
            </a:r>
            <a:r>
              <a:rPr lang="pl-PL" sz="2300" i="1" dirty="0"/>
              <a:t> </a:t>
            </a:r>
            <a:r>
              <a:rPr lang="pl-PL" sz="2300" i="1" dirty="0" err="1"/>
              <a:t>Guides</a:t>
            </a:r>
            <a:r>
              <a:rPr lang="pl-PL" sz="2300" i="1" dirty="0"/>
              <a:t>: </a:t>
            </a:r>
            <a:r>
              <a:rPr lang="pl-PL" sz="2300" i="1" dirty="0" err="1"/>
              <a:t>Where</a:t>
            </a:r>
            <a:r>
              <a:rPr lang="pl-PL" sz="2300" i="1" dirty="0"/>
              <a:t> </a:t>
            </a:r>
            <a:r>
              <a:rPr lang="pl-PL" sz="2300" i="1" dirty="0" err="1"/>
              <a:t>Should</a:t>
            </a:r>
            <a:r>
              <a:rPr lang="pl-PL" sz="2300" i="1" dirty="0"/>
              <a:t> I </a:t>
            </a:r>
            <a:r>
              <a:rPr lang="pl-PL" sz="2300" i="1" dirty="0" err="1"/>
              <a:t>Publish</a:t>
            </a:r>
            <a:r>
              <a:rPr lang="pl-PL" sz="2300" i="1" dirty="0"/>
              <a:t>?: </a:t>
            </a:r>
            <a:r>
              <a:rPr lang="pl-PL" sz="2300" i="1" dirty="0" err="1"/>
              <a:t>Identifying</a:t>
            </a:r>
            <a:r>
              <a:rPr lang="pl-PL" sz="2300" i="1" dirty="0"/>
              <a:t> </a:t>
            </a:r>
            <a:r>
              <a:rPr lang="pl-PL" sz="2300" i="1" dirty="0" err="1"/>
              <a:t>Predatory</a:t>
            </a:r>
            <a:r>
              <a:rPr lang="pl-PL" sz="2300" i="1" dirty="0"/>
              <a:t> Journals</a:t>
            </a:r>
            <a:r>
              <a:rPr lang="pl-PL" sz="2300" dirty="0"/>
              <a:t>. (b. d.). Home - </a:t>
            </a:r>
            <a:r>
              <a:rPr lang="pl-PL" sz="2300" dirty="0" err="1"/>
              <a:t>Research</a:t>
            </a:r>
            <a:r>
              <a:rPr lang="pl-PL" sz="2300" dirty="0"/>
              <a:t> </a:t>
            </a:r>
            <a:r>
              <a:rPr lang="pl-PL" sz="2300" dirty="0" err="1"/>
              <a:t>Guides</a:t>
            </a:r>
            <a:r>
              <a:rPr lang="pl-PL" sz="2300" dirty="0"/>
              <a:t> </a:t>
            </a:r>
            <a:r>
              <a:rPr lang="pl-PL" sz="2300" dirty="0" err="1"/>
              <a:t>at</a:t>
            </a:r>
            <a:r>
              <a:rPr lang="pl-PL" sz="2300" dirty="0"/>
              <a:t> University of Wisconsin-Madison. </a:t>
            </a:r>
            <a:r>
              <a:rPr lang="pl-PL" sz="2300" dirty="0">
                <a:hlinkClick r:id="rId2"/>
              </a:rPr>
              <a:t>https://researchguides.library.wisc.edu/c.php?g=1154500&amp;amp;p=8431826</a:t>
            </a:r>
            <a:endParaRPr lang="pl-PL" sz="2300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300" dirty="0" err="1"/>
              <a:t>Grudniewicz</a:t>
            </a:r>
            <a:r>
              <a:rPr lang="pl-PL" sz="2300" dirty="0"/>
              <a:t>, A., Moher, D., </a:t>
            </a:r>
            <a:r>
              <a:rPr lang="pl-PL" sz="2300" dirty="0" err="1"/>
              <a:t>Cobey</a:t>
            </a:r>
            <a:r>
              <a:rPr lang="pl-PL" sz="2300" dirty="0"/>
              <a:t>, K. D., </a:t>
            </a:r>
            <a:r>
              <a:rPr lang="pl-PL" sz="2300" dirty="0" err="1"/>
              <a:t>Bryson</a:t>
            </a:r>
            <a:r>
              <a:rPr lang="pl-PL" sz="2300" dirty="0"/>
              <a:t>, G. L., Cukier, S., Allen, K., </a:t>
            </a:r>
            <a:r>
              <a:rPr lang="pl-PL" sz="2300" dirty="0" err="1"/>
              <a:t>Ardern</a:t>
            </a:r>
            <a:r>
              <a:rPr lang="pl-PL" sz="2300" dirty="0"/>
              <a:t>, C., </a:t>
            </a:r>
            <a:r>
              <a:rPr lang="pl-PL" sz="2300" dirty="0" err="1"/>
              <a:t>Balcom</a:t>
            </a:r>
            <a:r>
              <a:rPr lang="pl-PL" sz="2300" dirty="0"/>
              <a:t>, L., </a:t>
            </a:r>
            <a:r>
              <a:rPr lang="pl-PL" sz="2300" dirty="0" err="1"/>
              <a:t>Barros</a:t>
            </a:r>
            <a:r>
              <a:rPr lang="pl-PL" sz="2300" dirty="0"/>
              <a:t>, T., Berger, M., </a:t>
            </a:r>
            <a:r>
              <a:rPr lang="pl-PL" sz="2300" dirty="0" err="1"/>
              <a:t>Ciro</a:t>
            </a:r>
            <a:r>
              <a:rPr lang="pl-PL" sz="2300" dirty="0"/>
              <a:t>, J. B., </a:t>
            </a:r>
            <a:r>
              <a:rPr lang="pl-PL" sz="2300" dirty="0" err="1"/>
              <a:t>Cugusi</a:t>
            </a:r>
            <a:r>
              <a:rPr lang="pl-PL" sz="2300" dirty="0"/>
              <a:t>, L., Donaldson, M. R., </a:t>
            </a:r>
            <a:r>
              <a:rPr lang="pl-PL" sz="2300" dirty="0" err="1"/>
              <a:t>Egger</a:t>
            </a:r>
            <a:r>
              <a:rPr lang="pl-PL" sz="2300" dirty="0"/>
              <a:t>, M., Graham, I. D., </a:t>
            </a:r>
            <a:r>
              <a:rPr lang="pl-PL" sz="2300" dirty="0" err="1"/>
              <a:t>Hodgkinson</a:t>
            </a:r>
            <a:r>
              <a:rPr lang="pl-PL" sz="2300" dirty="0"/>
              <a:t>, M., Khan, K. M., </a:t>
            </a:r>
            <a:r>
              <a:rPr lang="pl-PL" sz="2300" dirty="0" err="1"/>
              <a:t>Mabizela</a:t>
            </a:r>
            <a:r>
              <a:rPr lang="pl-PL" sz="2300" dirty="0"/>
              <a:t>, M., Manca, A., ... </a:t>
            </a:r>
            <a:r>
              <a:rPr lang="pl-PL" sz="2300" dirty="0" err="1"/>
              <a:t>Lalu</a:t>
            </a:r>
            <a:r>
              <a:rPr lang="pl-PL" sz="2300" dirty="0"/>
              <a:t>, M. M. (2019). </a:t>
            </a:r>
            <a:r>
              <a:rPr lang="pl-PL" sz="2300" dirty="0" err="1"/>
              <a:t>Predatory</a:t>
            </a:r>
            <a:r>
              <a:rPr lang="pl-PL" sz="2300" dirty="0"/>
              <a:t> </a:t>
            </a:r>
            <a:r>
              <a:rPr lang="pl-PL" sz="2300" dirty="0" err="1"/>
              <a:t>journals</a:t>
            </a:r>
            <a:r>
              <a:rPr lang="pl-PL" sz="2300" dirty="0"/>
              <a:t>: no </a:t>
            </a:r>
            <a:r>
              <a:rPr lang="pl-PL" sz="2300" dirty="0" err="1"/>
              <a:t>definition</a:t>
            </a:r>
            <a:r>
              <a:rPr lang="pl-PL" sz="2300" dirty="0"/>
              <a:t>, no </a:t>
            </a:r>
            <a:r>
              <a:rPr lang="pl-PL" sz="2300" dirty="0" err="1"/>
              <a:t>defence</a:t>
            </a:r>
            <a:r>
              <a:rPr lang="pl-PL" sz="2300" dirty="0"/>
              <a:t>. </a:t>
            </a:r>
            <a:r>
              <a:rPr lang="pl-PL" sz="2300" i="1" dirty="0"/>
              <a:t>Nature</a:t>
            </a:r>
            <a:r>
              <a:rPr lang="pl-PL" sz="2300" dirty="0"/>
              <a:t>, </a:t>
            </a:r>
            <a:r>
              <a:rPr lang="pl-PL" sz="2300" i="1" dirty="0"/>
              <a:t>576</a:t>
            </a:r>
            <a:r>
              <a:rPr lang="pl-PL" sz="2300" dirty="0"/>
              <a:t>(7786), 210–212. </a:t>
            </a:r>
            <a:r>
              <a:rPr lang="pl-PL" sz="2300" dirty="0">
                <a:hlinkClick r:id="rId3"/>
              </a:rPr>
              <a:t>https://doi.org/10.1038/d41586-019-03759-y</a:t>
            </a:r>
            <a:endParaRPr lang="pl-PL" sz="2300" i="1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300" i="1" dirty="0" err="1"/>
              <a:t>Frontpage</a:t>
            </a:r>
            <a:r>
              <a:rPr lang="pl-PL" sz="2300" i="1" dirty="0"/>
              <a:t> - JÖKULL</a:t>
            </a:r>
            <a:r>
              <a:rPr lang="pl-PL" sz="2300" dirty="0"/>
              <a:t>. (b. d.). JÖKULL. </a:t>
            </a:r>
            <a:r>
              <a:rPr lang="pl-PL" sz="2300" dirty="0">
                <a:hlinkClick r:id="rId4"/>
              </a:rPr>
              <a:t>https://jokull.jorfi.is</a:t>
            </a:r>
            <a:endParaRPr lang="pl-PL" sz="2300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300" i="1" dirty="0" err="1"/>
              <a:t>Jokull</a:t>
            </a:r>
            <a:r>
              <a:rPr lang="pl-PL" sz="2300" i="1" dirty="0"/>
              <a:t> </a:t>
            </a:r>
            <a:r>
              <a:rPr lang="pl-PL" sz="2300" i="1" dirty="0" err="1"/>
              <a:t>Journal</a:t>
            </a:r>
            <a:r>
              <a:rPr lang="pl-PL" sz="2300" i="1" dirty="0"/>
              <a:t>::Home</a:t>
            </a:r>
            <a:r>
              <a:rPr lang="pl-PL" sz="2300" dirty="0"/>
              <a:t>. (b. d.). </a:t>
            </a:r>
            <a:r>
              <a:rPr lang="pl-PL" sz="2300" dirty="0" err="1"/>
              <a:t>Jokull</a:t>
            </a:r>
            <a:r>
              <a:rPr lang="pl-PL" sz="2300" dirty="0"/>
              <a:t> </a:t>
            </a:r>
            <a:r>
              <a:rPr lang="pl-PL" sz="2300" dirty="0" err="1"/>
              <a:t>Journal</a:t>
            </a:r>
            <a:r>
              <a:rPr lang="pl-PL" sz="2300" dirty="0"/>
              <a:t>::Home. </a:t>
            </a:r>
            <a:r>
              <a:rPr lang="pl-PL" sz="2300" dirty="0">
                <a:hlinkClick r:id="rId5"/>
              </a:rPr>
              <a:t>http://www.jokulljournal.com</a:t>
            </a:r>
            <a:endParaRPr lang="pl-PL" sz="2300" dirty="0"/>
          </a:p>
          <a:p>
            <a:pPr marL="514350" indent="-514350">
              <a:buFont typeface="+mj-lt"/>
              <a:buAutoNum type="arabicPeriod" startAt="6"/>
            </a:pPr>
            <a:r>
              <a:rPr lang="pl-PL" sz="2300" i="1" dirty="0"/>
              <a:t>Whois.com - </a:t>
            </a:r>
            <a:r>
              <a:rPr lang="pl-PL" sz="2300" i="1" dirty="0" err="1"/>
              <a:t>Free</a:t>
            </a:r>
            <a:r>
              <a:rPr lang="pl-PL" sz="2300" i="1" dirty="0"/>
              <a:t> </a:t>
            </a:r>
            <a:r>
              <a:rPr lang="pl-PL" sz="2300" i="1" dirty="0" err="1"/>
              <a:t>Whois</a:t>
            </a:r>
            <a:r>
              <a:rPr lang="pl-PL" sz="2300" i="1" dirty="0"/>
              <a:t> </a:t>
            </a:r>
            <a:r>
              <a:rPr lang="pl-PL" sz="2300" i="1" dirty="0" err="1"/>
              <a:t>Lookup</a:t>
            </a:r>
            <a:r>
              <a:rPr lang="pl-PL" sz="2300" dirty="0"/>
              <a:t>. (b. d.). Whois.com - </a:t>
            </a:r>
            <a:r>
              <a:rPr lang="pl-PL" sz="2300" dirty="0" err="1"/>
              <a:t>Domain</a:t>
            </a:r>
            <a:r>
              <a:rPr lang="pl-PL" sz="2300" dirty="0"/>
              <a:t> </a:t>
            </a:r>
            <a:r>
              <a:rPr lang="pl-PL" sz="2300" dirty="0" err="1"/>
              <a:t>Names</a:t>
            </a:r>
            <a:r>
              <a:rPr lang="pl-PL" sz="2300" dirty="0"/>
              <a:t> &amp; Identity for </a:t>
            </a:r>
            <a:r>
              <a:rPr lang="pl-PL" sz="2300" dirty="0" err="1"/>
              <a:t>Everyone</a:t>
            </a:r>
            <a:r>
              <a:rPr lang="pl-PL" sz="2300" dirty="0"/>
              <a:t>. </a:t>
            </a:r>
            <a:r>
              <a:rPr lang="pl-PL" sz="2300" dirty="0">
                <a:hlinkClick r:id="rId6"/>
              </a:rPr>
              <a:t>https://www.whois.com/whois/</a:t>
            </a:r>
            <a:endParaRPr lang="pl-PL" sz="23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ADF87F9-8FBB-4061-A58C-F692A205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211BB6-AC3E-4AC7-B90E-9CEC4E68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Data dostępu do źródeł elektronicznych: 09.10.2024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6CCB08A-B597-3604-95AA-684CA523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 fontScale="90000"/>
          </a:bodyPr>
          <a:lstStyle/>
          <a:p>
            <a:r>
              <a:rPr lang="pl-PL" b="1"/>
              <a:t>Czym są czasopisma fałszywe i drapieżne?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28E37B9E-7221-98BC-9F4B-9F122B288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627550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761763-5D9D-4C41-A29A-E280A297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020208-9171-C413-7B44-5861D906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Schemat działania</a:t>
            </a:r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DBAD55AA-85E2-444B-094C-21A4C93AA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029928"/>
              </p:ext>
            </p:extLst>
          </p:nvPr>
        </p:nvGraphicFramePr>
        <p:xfrm>
          <a:off x="1116013" y="2478088"/>
          <a:ext cx="10167937" cy="3694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A0FC48A-AED0-4050-B247-FDD0F14D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CFCEA8-9E25-5D58-4C82-86F80A99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pl-PL" b="1"/>
              <a:t>Kluczowe wskaźniki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Symbol zastępczy zawartości 2">
            <a:extLst>
              <a:ext uri="{FF2B5EF4-FFF2-40B4-BE49-F238E27FC236}">
                <a16:creationId xmlns:a16="http://schemas.microsoft.com/office/drawing/2014/main" id="{8A67F6C0-8A44-3525-3679-7F698B442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531360"/>
              </p:ext>
            </p:extLst>
          </p:nvPr>
        </p:nvGraphicFramePr>
        <p:xfrm>
          <a:off x="954345" y="1915150"/>
          <a:ext cx="10515600" cy="231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9" name="Powiększenie slajdu 28">
                <a:extLst>
                  <a:ext uri="{FF2B5EF4-FFF2-40B4-BE49-F238E27FC236}">
                    <a16:creationId xmlns:a16="http://schemas.microsoft.com/office/drawing/2014/main" id="{0A02A3CB-D904-9FEE-596A-8B8CE26AB3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5459623"/>
                  </p:ext>
                </p:extLst>
              </p:nvPr>
            </p:nvGraphicFramePr>
            <p:xfrm>
              <a:off x="865953" y="4185438"/>
              <a:ext cx="2438400" cy="1371600"/>
            </p:xfrm>
            <a:graphic>
              <a:graphicData uri="http://schemas.microsoft.com/office/powerpoint/2016/slidezoom">
                <pslz:sldZm>
                  <pslz:sldZmObj sldId="261" cId="2296215693">
                    <pslz:zmPr id="{A97281FD-907D-44EB-B5CF-29CB8456BF1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38400" cy="1371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9" name="Powiększenie slajdu 28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A02A3CB-D904-9FEE-596A-8B8CE26AB3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5953" y="4185438"/>
                <a:ext cx="2438400" cy="1371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1" name="Powiększenie slajdu 30">
                <a:extLst>
                  <a:ext uri="{FF2B5EF4-FFF2-40B4-BE49-F238E27FC236}">
                    <a16:creationId xmlns:a16="http://schemas.microsoft.com/office/drawing/2014/main" id="{CD06D2BE-8C69-4D2D-9DFA-9C1BA5CBB5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5186598"/>
                  </p:ext>
                </p:extLst>
              </p:nvPr>
            </p:nvGraphicFramePr>
            <p:xfrm>
              <a:off x="3653349" y="4185438"/>
              <a:ext cx="2438400" cy="1371600"/>
            </p:xfrm>
            <a:graphic>
              <a:graphicData uri="http://schemas.microsoft.com/office/powerpoint/2016/slidezoom">
                <pslz:sldZm>
                  <pslz:sldZmObj sldId="262" cId="253508490">
                    <pslz:zmPr id="{BD56B99E-DC9C-48B8-998C-124DFCCE5560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38400" cy="1371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1" name="Powiększenie slajdu 30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D06D2BE-8C69-4D2D-9DFA-9C1BA5CBB5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3349" y="4185438"/>
                <a:ext cx="2438400" cy="1371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3" name="Powiększenie slajdu 32">
                <a:extLst>
                  <a:ext uri="{FF2B5EF4-FFF2-40B4-BE49-F238E27FC236}">
                    <a16:creationId xmlns:a16="http://schemas.microsoft.com/office/drawing/2014/main" id="{4E6B88E7-DCE6-E3E3-7AC3-B1EA9C18F9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6951036"/>
                  </p:ext>
                </p:extLst>
              </p:nvPr>
            </p:nvGraphicFramePr>
            <p:xfrm>
              <a:off x="6449249" y="4170952"/>
              <a:ext cx="2438400" cy="1371600"/>
            </p:xfrm>
            <a:graphic>
              <a:graphicData uri="http://schemas.microsoft.com/office/powerpoint/2016/slidezoom">
                <pslz:sldZm>
                  <pslz:sldZmObj sldId="263" cId="195450141">
                    <pslz:zmPr id="{3EA1835A-0324-403A-A667-077D3C2CE6ED}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38400" cy="1371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3" name="Powiększenie slajdu 32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4E6B88E7-DCE6-E3E3-7AC3-B1EA9C18F9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9249" y="4170952"/>
                <a:ext cx="2438400" cy="1371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5" name="Powiększenie slajdu 34">
                <a:extLst>
                  <a:ext uri="{FF2B5EF4-FFF2-40B4-BE49-F238E27FC236}">
                    <a16:creationId xmlns:a16="http://schemas.microsoft.com/office/drawing/2014/main" id="{76FCA3A2-0D6E-6C30-A8A1-1BAC420C34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96998901"/>
                  </p:ext>
                </p:extLst>
              </p:nvPr>
            </p:nvGraphicFramePr>
            <p:xfrm>
              <a:off x="9103493" y="4170952"/>
              <a:ext cx="2438400" cy="1371600"/>
            </p:xfrm>
            <a:graphic>
              <a:graphicData uri="http://schemas.microsoft.com/office/powerpoint/2016/slidezoom">
                <pslz:sldZm>
                  <pslz:sldZmObj sldId="264" cId="3174201204">
                    <pslz:zmPr id="{E3F769BB-5801-44AC-8BD6-F5B4329C12B6}" transitionDur="1000">
                      <p166:blipFill xmlns:p166="http://schemas.microsoft.com/office/powerpoint/2016/6/main">
                        <a:blip r:embed="rId1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438400" cy="13716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5" name="Powiększenie slajdu 34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76FCA3A2-0D6E-6C30-A8A1-1BAC420C34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03493" y="4170952"/>
                <a:ext cx="2438400" cy="13716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85656B7-06CE-4621-BD3A-7E1656622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25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4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47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9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6D1B2CF3-1CEF-31CD-2AC7-4003FE19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b="1" dirty="0"/>
              <a:t>Kluczowe wskaźniki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7FB755-5CD9-5067-816F-99FA5DBB5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3412219" cy="35602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400" dirty="0"/>
              <a:t>Istnieje kilka kluczowych wskaźników, które mogą pomóc w identyfikacji czasopism drapieżnych/fałszywych: 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błędy językowe i gramatyczne w komunikacji z redakcją,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adresy e-mail, które nie są powiązane z nazwą czasopisma, </a:t>
            </a:r>
          </a:p>
          <a:p>
            <a:pPr>
              <a:lnSpc>
                <a:spcPct val="100000"/>
              </a:lnSpc>
            </a:pPr>
            <a:r>
              <a:rPr lang="pl-PL" sz="1400" dirty="0"/>
              <a:t>praktyki związane z krótkimi terminami odpowiedzi oraz presją na szybkie przesyłanie artykułów.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E2C124AB-56A6-46E4-B98A-BE16DA9727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546200"/>
            <a:ext cx="4814048" cy="5583344"/>
          </a:xfr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AB80207-EAA5-463D-9B44-FE90CDA6D3FE}"/>
              </a:ext>
            </a:extLst>
          </p:cNvPr>
          <p:cNvSpPr txBox="1"/>
          <p:nvPr/>
        </p:nvSpPr>
        <p:spPr>
          <a:xfrm>
            <a:off x="5864405" y="6129544"/>
            <a:ext cx="4758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(</a:t>
            </a:r>
            <a:r>
              <a:rPr lang="pl-PL" sz="1050" dirty="0"/>
              <a:t>źródło: opracowanie własne</a:t>
            </a:r>
            <a:r>
              <a:rPr lang="sv-SE" sz="1050" dirty="0"/>
              <a:t>)</a:t>
            </a:r>
            <a:endParaRPr lang="pl-PL" sz="1050" dirty="0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082F3C1-F14A-4CC5-A036-4D943577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69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3" name="Rectangle 71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7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5" name="Rectangle 75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1F1793EB-8537-71A4-1742-6A6ADD27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662" y="558752"/>
            <a:ext cx="5028503" cy="1161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pl-PL" sz="2800" b="1" dirty="0">
                <a:effectLst/>
              </a:rPr>
              <a:t>Strona internetowa czasopisma – na co zwrócić uwagę?</a:t>
            </a:r>
            <a:endParaRPr lang="pl-PL" sz="2800" dirty="0"/>
          </a:p>
        </p:txBody>
      </p:sp>
      <p:pic>
        <p:nvPicPr>
          <p:cNvPr id="20" name="Symbol zastępczy zawartości 19" descr="Obraz zawierający tekst, zrzut ekranu, oprogramowanie, numer&#10;&#10;Opis wygenerowany automatycznie">
            <a:extLst>
              <a:ext uri="{FF2B5EF4-FFF2-40B4-BE49-F238E27FC236}">
                <a16:creationId xmlns:a16="http://schemas.microsoft.com/office/drawing/2014/main" id="{9A92F5ED-B7FA-2368-32A1-83C3B69092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2" b="1"/>
          <a:stretch/>
        </p:blipFill>
        <p:spPr>
          <a:xfrm>
            <a:off x="838199" y="577088"/>
            <a:ext cx="5157216" cy="5285232"/>
          </a:xfrm>
          <a:prstGeom prst="rect">
            <a:avLst/>
          </a:prstGeom>
        </p:spPr>
      </p:pic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868EA178-C6F1-E86B-2C22-EAE9E0905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5704" y="2057400"/>
            <a:ext cx="4572000" cy="37764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500" dirty="0"/>
              <a:t>W przypadku czasopism drapieżnych/fałszywych strony te często: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zawierają liczne błędy językowe, 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korzystają z grafik o niskiej jakości, </a:t>
            </a:r>
          </a:p>
          <a:p>
            <a:pPr>
              <a:lnSpc>
                <a:spcPct val="100000"/>
              </a:lnSpc>
            </a:pPr>
            <a:r>
              <a:rPr lang="pl-PL" sz="1500" dirty="0"/>
              <a:t>imitują wygląd renomowanych czasopism, aby wprowadzać w błąd potencjalnych autorów.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dirty="0"/>
              <a:t>Ważne jest, aby dokładnie przyjrzeć się strukturze strony oraz sprawdzić, kto jest jej właścicielem.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500" b="1" dirty="0"/>
              <a:t>Wskazówka:</a:t>
            </a:r>
            <a:r>
              <a:rPr lang="pl-PL" sz="1500" dirty="0"/>
              <a:t> Użyj narzędzi takich jak WHOIS </a:t>
            </a:r>
            <a:r>
              <a:rPr lang="pl-PL" sz="1500" dirty="0" err="1"/>
              <a:t>Domain</a:t>
            </a:r>
            <a:r>
              <a:rPr lang="pl-PL" sz="1500" dirty="0"/>
              <a:t> </a:t>
            </a:r>
            <a:r>
              <a:rPr lang="pl-PL" sz="1500" dirty="0" err="1"/>
              <a:t>Lookup</a:t>
            </a:r>
            <a:r>
              <a:rPr lang="pl-PL" sz="1500" dirty="0"/>
              <a:t>, aby sprawdzić właściciela strony i historię domeny. </a:t>
            </a:r>
            <a:endParaRPr lang="en-US" sz="1500" dirty="0"/>
          </a:p>
        </p:txBody>
      </p:sp>
      <p:sp>
        <p:nvSpPr>
          <p:cNvPr id="86" name="Rectangle 77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79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8932F72-F4B9-424C-AE49-BBF486449326}"/>
              </a:ext>
            </a:extLst>
          </p:cNvPr>
          <p:cNvSpPr txBox="1"/>
          <p:nvPr/>
        </p:nvSpPr>
        <p:spPr>
          <a:xfrm>
            <a:off x="1037421" y="5822056"/>
            <a:ext cx="4758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50" dirty="0"/>
              <a:t>(</a:t>
            </a:r>
            <a:r>
              <a:rPr lang="pl-PL" sz="1050" dirty="0"/>
              <a:t>źródło: https://www.whois.com/whois/</a:t>
            </a:r>
            <a:r>
              <a:rPr lang="sv-SE" sz="1050" dirty="0"/>
              <a:t>)</a:t>
            </a:r>
            <a:endParaRPr lang="pl-PL" sz="1050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EB0CAB4-C9FD-4A74-99C7-E87B276A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16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Freeform: Shape 18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8C576D-2092-E642-6775-9E7FCF4D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b="1" dirty="0"/>
              <a:t>Redakcja i polityka redakcyjna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8" name="Symbol zastępczy zawartości 2">
            <a:extLst>
              <a:ext uri="{FF2B5EF4-FFF2-40B4-BE49-F238E27FC236}">
                <a16:creationId xmlns:a16="http://schemas.microsoft.com/office/drawing/2014/main" id="{2A3C7BC3-8636-A29C-758D-9E4EF6F976C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60141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BC2CFAF-764C-4873-84D9-82DB6678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Rectangle 2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4" name="Rectangle 32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34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79E7288-EA8E-909D-C885-00F18795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700" b="1" dirty="0"/>
              <a:t>Zawartość czasopisma</a:t>
            </a:r>
          </a:p>
        </p:txBody>
      </p:sp>
      <p:sp>
        <p:nvSpPr>
          <p:cNvPr id="56" name="Rectangle 36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38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D6AB01-013E-3165-D4EF-9E80B29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9240" y="586822"/>
            <a:ext cx="6007608" cy="164592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400" dirty="0"/>
              <a:t>Zawartość czasopism fałszywych często charakteryzuje się niską jakością artykułów, brakiem spójności w tematach oraz publikowaniem wyników badań, które są trudne do zweryfikowania.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/>
              <a:t>Czasopisma te mogą również używać nazw, naśladujących tytuły uznanych czasopism, co wprowadza w błąd autorów i czytelników. Ważnym wskaźnikiem jest także brak numeru ISSN oraz użycie fałszywych danych dotyczących np. </a:t>
            </a:r>
            <a:r>
              <a:rPr lang="pl-PL" sz="1400" dirty="0" err="1"/>
              <a:t>Impact</a:t>
            </a:r>
            <a:r>
              <a:rPr lang="pl-PL" sz="1400" dirty="0"/>
              <a:t> </a:t>
            </a:r>
            <a:r>
              <a:rPr lang="pl-PL" sz="1400" dirty="0" err="1"/>
              <a:t>Factor</a:t>
            </a:r>
            <a:r>
              <a:rPr lang="pl-PL" sz="1400" dirty="0"/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31040BD-83D7-4033-B5E7-647F2D72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87" y="3086502"/>
            <a:ext cx="5708026" cy="270380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81031DE-4211-477A-9595-AEC10F893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7" y="2545879"/>
            <a:ext cx="4514233" cy="378219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682C067E-59DD-42D1-A65F-360185C6B02B}"/>
              </a:ext>
            </a:extLst>
          </p:cNvPr>
          <p:cNvSpPr txBox="1"/>
          <p:nvPr/>
        </p:nvSpPr>
        <p:spPr>
          <a:xfrm>
            <a:off x="618424" y="6382644"/>
            <a:ext cx="4758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Strona fałszywego czasopisma </a:t>
            </a:r>
            <a:r>
              <a:rPr lang="sv-SE" sz="1050" dirty="0"/>
              <a:t>Jokull (</a:t>
            </a:r>
            <a:r>
              <a:rPr lang="pl-PL" sz="1050" dirty="0"/>
              <a:t>źródło: </a:t>
            </a:r>
            <a:r>
              <a:rPr lang="sv-SE" sz="1050" dirty="0"/>
              <a:t>http://www.jokulljournal.com)</a:t>
            </a:r>
            <a:endParaRPr lang="pl-PL" sz="105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636C2E-71B0-47F3-92A2-75015DE235A5}"/>
              </a:ext>
            </a:extLst>
          </p:cNvPr>
          <p:cNvSpPr txBox="1"/>
          <p:nvPr/>
        </p:nvSpPr>
        <p:spPr>
          <a:xfrm>
            <a:off x="6454950" y="6327847"/>
            <a:ext cx="4758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Strona czasopisma </a:t>
            </a:r>
            <a:r>
              <a:rPr lang="sv-SE" sz="1050" dirty="0"/>
              <a:t>Jokull (</a:t>
            </a:r>
            <a:r>
              <a:rPr lang="pl-PL" sz="1050" dirty="0"/>
              <a:t>źródło: </a:t>
            </a:r>
            <a:r>
              <a:rPr lang="sv-SE" sz="1050" dirty="0"/>
              <a:t>https://jokull.jorfi.is)</a:t>
            </a:r>
            <a:endParaRPr lang="pl-PL" sz="1050" dirty="0"/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CD3C9B8F-D2C9-4325-A47E-00E0068B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0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AB160AE-52F9-0B86-C543-0EA14FB0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957447"/>
            <a:ext cx="3520440" cy="49431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400" b="1" dirty="0"/>
              <a:t>Zagrożenia związane z publikowaniem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63E5F07-83C8-A98F-96D5-B9731D9F771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1934969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1F30216-18A7-4DE1-AD04-478D457B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1544</Words>
  <Application>Microsoft Office PowerPoint</Application>
  <PresentationFormat>Panoramiczny</PresentationFormat>
  <Paragraphs>123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Calibri</vt:lpstr>
      <vt:lpstr>Times New Roman</vt:lpstr>
      <vt:lpstr>AccentBoxVTI</vt:lpstr>
      <vt:lpstr>W sieci fałszywej informacji  – czasopisma fałszywe i drapieżne</vt:lpstr>
      <vt:lpstr>Czym są czasopisma fałszywe i drapieżne?</vt:lpstr>
      <vt:lpstr>Schemat działania</vt:lpstr>
      <vt:lpstr>Kluczowe wskaźniki</vt:lpstr>
      <vt:lpstr>Kluczowe wskaźniki</vt:lpstr>
      <vt:lpstr>Strona internetowa czasopisma – na co zwrócić uwagę?</vt:lpstr>
      <vt:lpstr>Redakcja i polityka redakcyjna</vt:lpstr>
      <vt:lpstr>Zawartość czasopisma</vt:lpstr>
      <vt:lpstr>Zagrożenia związane z publikowaniem</vt:lpstr>
      <vt:lpstr>Jak uniknąć zagrożenia?</vt:lpstr>
      <vt:lpstr>Narzędzia weryfikacyjne</vt:lpstr>
      <vt:lpstr>Prezentacja programu PowerPoint</vt:lpstr>
      <vt:lpstr>Rola instytucji naukowych</vt:lpstr>
      <vt:lpstr>Prezentacja programu PowerPoint</vt:lpstr>
      <vt:lpstr>Prezentacja programu PowerPoint</vt:lpstr>
      <vt:lpstr>Bibliografia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sieci fałszywej informacji – czasopisma fałszywe i drapieżne</dc:title>
  <dc:creator>Martyna Tymkiewicz</dc:creator>
  <cp:lastModifiedBy>Martyna Tymkiewicz</cp:lastModifiedBy>
  <cp:revision>59</cp:revision>
  <dcterms:created xsi:type="dcterms:W3CDTF">2024-10-06T18:05:50Z</dcterms:created>
  <dcterms:modified xsi:type="dcterms:W3CDTF">2024-10-11T10:27:26Z</dcterms:modified>
</cp:coreProperties>
</file>